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85" r:id="rId2"/>
    <p:sldMasterId id="2147483709" r:id="rId3"/>
    <p:sldMasterId id="2147483745" r:id="rId4"/>
  </p:sldMasterIdLst>
  <p:notesMasterIdLst>
    <p:notesMasterId r:id="rId13"/>
  </p:notesMasterIdLst>
  <p:handoutMasterIdLst>
    <p:handoutMasterId r:id="rId14"/>
  </p:handoutMasterIdLst>
  <p:sldIdLst>
    <p:sldId id="280" r:id="rId5"/>
    <p:sldId id="274" r:id="rId6"/>
    <p:sldId id="267" r:id="rId7"/>
    <p:sldId id="268" r:id="rId8"/>
    <p:sldId id="269" r:id="rId9"/>
    <p:sldId id="263" r:id="rId10"/>
    <p:sldId id="265" r:id="rId11"/>
    <p:sldId id="264" r:id="rId12"/>
  </p:sldIdLst>
  <p:sldSz cx="13004800" cy="9753600"/>
  <p:notesSz cx="6797675" cy="9926638"/>
  <p:defaultTextStyle>
    <a:defPPr marL="0" marR="0" indent="0" algn="l" defTabSz="913603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36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402" algn="ctr" defTabSz="5836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6799" algn="ctr" defTabSz="5836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202" algn="ctr" defTabSz="5836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3603" algn="ctr" defTabSz="5836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008" algn="ctr" defTabSz="5836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0403" algn="ctr" defTabSz="5836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598806" algn="ctr" defTabSz="5836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7208" algn="ctr" defTabSz="5836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79" autoAdjust="0"/>
  </p:normalViewPr>
  <p:slideViewPr>
    <p:cSldViewPr snapToGrid="0" snapToObjects="1">
      <p:cViewPr varScale="1">
        <p:scale>
          <a:sx n="39" d="100"/>
          <a:sy n="39" d="100"/>
        </p:scale>
        <p:origin x="-1027" y="-67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C180B4-DAC6-0742-AABB-94A5A972EAB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8507E70-EA79-7B45-9AAB-977638BBAA01}">
      <dgm:prSet custT="1"/>
      <dgm:spPr>
        <a:solidFill>
          <a:schemeClr val="accent5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 rtl="0"/>
          <a:r>
            <a:rPr lang="zh-TW" altLang="en-US" sz="6000" b="1" dirty="0" smtClean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rPr>
            <a:t>借力使力不費力</a:t>
          </a:r>
          <a:endParaRPr lang="zh-TW" altLang="en-US" sz="6000" dirty="0">
            <a:solidFill>
              <a:schemeClr val="tx1"/>
            </a:solidFill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BD84471C-F007-6144-89CD-0E332071533B}" type="parTrans" cxnId="{C7CBCEEE-E3A3-3B4F-88B5-18B4C23453D8}">
      <dgm:prSet/>
      <dgm:spPr/>
      <dgm:t>
        <a:bodyPr/>
        <a:lstStyle/>
        <a:p>
          <a:endParaRPr lang="zh-TW" altLang="en-US"/>
        </a:p>
      </dgm:t>
    </dgm:pt>
    <dgm:pt modelId="{6FB9B143-C64D-4141-8572-578D307ACB0E}" type="sibTrans" cxnId="{C7CBCEEE-E3A3-3B4F-88B5-18B4C23453D8}">
      <dgm:prSet/>
      <dgm:spPr/>
      <dgm:t>
        <a:bodyPr/>
        <a:lstStyle/>
        <a:p>
          <a:endParaRPr lang="zh-TW" altLang="en-US"/>
        </a:p>
      </dgm:t>
    </dgm:pt>
    <dgm:pt modelId="{7BD6A05C-483F-4240-AC35-2F91D63C4C61}" type="pres">
      <dgm:prSet presAssocID="{43C180B4-DAC6-0742-AABB-94A5A972EA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FC4A764-8085-D54F-8B98-5A5E69240029}" type="pres">
      <dgm:prSet presAssocID="{B8507E70-EA79-7B45-9AAB-977638BBAA01}" presName="parentText" presStyleLbl="node1" presStyleIdx="0" presStyleCnt="1" custScaleY="281925" custLinFactNeighborX="-843" custLinFactNeighborY="-369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C7CBCEEE-E3A3-3B4F-88B5-18B4C23453D8}" srcId="{43C180B4-DAC6-0742-AABB-94A5A972EAB3}" destId="{B8507E70-EA79-7B45-9AAB-977638BBAA01}" srcOrd="0" destOrd="0" parTransId="{BD84471C-F007-6144-89CD-0E332071533B}" sibTransId="{6FB9B143-C64D-4141-8572-578D307ACB0E}"/>
    <dgm:cxn modelId="{199AF558-BE91-4D92-9B49-BA82C86BE604}" type="presOf" srcId="{43C180B4-DAC6-0742-AABB-94A5A972EAB3}" destId="{7BD6A05C-483F-4240-AC35-2F91D63C4C61}" srcOrd="0" destOrd="0" presId="urn:microsoft.com/office/officeart/2005/8/layout/vList2"/>
    <dgm:cxn modelId="{1B28B64A-A7A4-42A3-827A-D89A400630B4}" type="presOf" srcId="{B8507E70-EA79-7B45-9AAB-977638BBAA01}" destId="{9FC4A764-8085-D54F-8B98-5A5E69240029}" srcOrd="0" destOrd="0" presId="urn:microsoft.com/office/officeart/2005/8/layout/vList2"/>
    <dgm:cxn modelId="{4707E12F-8E66-4F76-B206-D75D884E58BD}" type="presParOf" srcId="{7BD6A05C-483F-4240-AC35-2F91D63C4C61}" destId="{9FC4A764-8085-D54F-8B98-5A5E692400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324DA2-62E4-654B-B75C-777D13758E0A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C6EA5A65-26ED-9F42-94FF-360B3F14CFCD}" type="pres">
      <dgm:prSet presAssocID="{97324DA2-62E4-654B-B75C-777D13758E0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79E0720-EBCD-4E85-A44B-9E2DB3937C71}" type="presOf" srcId="{97324DA2-62E4-654B-B75C-777D13758E0A}" destId="{C6EA5A65-26ED-9F42-94FF-360B3F14CFC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6B8803-3571-9041-9333-3EACBC4BA6C9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26AA92A-33DB-DF46-90A9-DA165321A057}" type="pres">
      <dgm:prSet presAssocID="{616B8803-3571-9041-9333-3EACBC4BA6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34CA269-38F6-4688-9192-A3C4B6E962EC}" type="presOf" srcId="{616B8803-3571-9041-9333-3EACBC4BA6C9}" destId="{326AA92A-33DB-DF46-90A9-DA165321A057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4A764-8085-D54F-8B98-5A5E69240029}">
      <dsp:nvSpPr>
        <dsp:cNvPr id="0" name=""/>
        <dsp:cNvSpPr/>
      </dsp:nvSpPr>
      <dsp:spPr>
        <a:xfrm>
          <a:off x="0" y="0"/>
          <a:ext cx="13239608" cy="1493498"/>
        </a:xfrm>
        <a:prstGeom prst="rect">
          <a:avLst/>
        </a:prstGeom>
        <a:solidFill>
          <a:schemeClr val="accent5">
            <a:lumMod val="75000"/>
          </a:schemeClr>
        </a:solidFill>
        <a:ln>
          <a:solidFill>
            <a:schemeClr val="accent1"/>
          </a:solidFill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dirty="0" smtClean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rPr>
            <a:t>借力使力不費力</a:t>
          </a:r>
          <a:endParaRPr lang="zh-TW" altLang="en-US" sz="6000" kern="1200" dirty="0">
            <a:solidFill>
              <a:schemeClr val="tx1"/>
            </a:solidFill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0" y="0"/>
        <a:ext cx="13239608" cy="1493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72E63-99E7-49C0-A840-F499E71E2A53}" type="datetimeFigureOut">
              <a:rPr lang="zh-TW" altLang="en-US" smtClean="0"/>
              <a:t>2017/4/29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9CE8E-7206-4D48-B6F2-12BE53FBC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12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833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679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402" defTabSz="45679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6799" defTabSz="45679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202" defTabSz="45679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3603" defTabSz="45679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008" defTabSz="45679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0403" defTabSz="45679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598806" defTabSz="45679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7208" defTabSz="456799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972544" y="0"/>
            <a:ext cx="1040384" cy="9753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97" y="1079398"/>
            <a:ext cx="10046208" cy="574812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940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97" y="6827520"/>
            <a:ext cx="10046208" cy="2405888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lumMod val="65000"/>
                  </a:schemeClr>
                </a:solidFill>
              </a:defRPr>
            </a:lvl1pPr>
            <a:lvl2pPr marL="649658" indent="0" algn="ctr">
              <a:buNone/>
              <a:defRPr sz="2800"/>
            </a:lvl2pPr>
            <a:lvl3pPr marL="1299326" indent="0" algn="ctr">
              <a:buNone/>
              <a:defRPr sz="2800"/>
            </a:lvl3pPr>
            <a:lvl4pPr marL="1948997" indent="0" algn="ctr">
              <a:buNone/>
              <a:defRPr sz="2800"/>
            </a:lvl4pPr>
            <a:lvl5pPr marL="2598659" indent="0" algn="ctr">
              <a:buNone/>
              <a:defRPr sz="2800"/>
            </a:lvl5pPr>
            <a:lvl6pPr marL="3248320" indent="0" algn="ctr">
              <a:buNone/>
              <a:defRPr sz="2800"/>
            </a:lvl6pPr>
            <a:lvl7pPr marL="3897990" indent="0" algn="ctr">
              <a:buNone/>
              <a:defRPr sz="2800"/>
            </a:lvl7pPr>
            <a:lvl8pPr marL="4547647" indent="0" algn="ctr">
              <a:buNone/>
              <a:defRPr sz="2800"/>
            </a:lvl8pPr>
            <a:lvl9pPr marL="5197318" indent="0" algn="ctr">
              <a:buNone/>
              <a:defRPr sz="2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87680" cy="9753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DBCB-E0D7-8A43-A9BC-F5B39F9349C8}" type="datetimeFigureOut">
              <a:rPr kumimoji="1" lang="zh-TW" altLang="en-US" smtClean="0"/>
              <a:pPr/>
              <a:t>2017/4/29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C9-3675-DD43-BE33-C002A8BCB04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867073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DBCB-E0D7-8A43-A9BC-F5B39F9349C8}" type="datetimeFigureOut">
              <a:rPr kumimoji="1" lang="zh-TW" altLang="en-US" smtClean="0"/>
              <a:pPr/>
              <a:t>2017/4/29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C9-3675-DD43-BE33-C002A8BCB04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9089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5282" y="541867"/>
            <a:ext cx="2641600" cy="8387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2" y="541867"/>
            <a:ext cx="8249920" cy="8387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DBCB-E0D7-8A43-A9BC-F5B39F9349C8}" type="datetimeFigureOut">
              <a:rPr kumimoji="1" lang="zh-TW" altLang="en-US" smtClean="0"/>
              <a:pPr/>
              <a:t>2017/4/29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C9-3675-DD43-BE33-C002A8BCB04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9012175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/>
            </a:lvl1pPr>
            <a:lvl2pPr marL="649658" indent="0" algn="ctr">
              <a:buNone/>
              <a:defRPr sz="2800"/>
            </a:lvl2pPr>
            <a:lvl3pPr marL="1299326" indent="0" algn="ctr">
              <a:buNone/>
              <a:defRPr sz="2600"/>
            </a:lvl3pPr>
            <a:lvl4pPr marL="1948997" indent="0" algn="ctr">
              <a:buNone/>
              <a:defRPr sz="2300"/>
            </a:lvl4pPr>
            <a:lvl5pPr marL="2598659" indent="0" algn="ctr">
              <a:buNone/>
              <a:defRPr sz="2300"/>
            </a:lvl5pPr>
            <a:lvl6pPr marL="3248320" indent="0" algn="ctr">
              <a:buNone/>
              <a:defRPr sz="2300"/>
            </a:lvl6pPr>
            <a:lvl7pPr marL="3897990" indent="0" algn="ctr">
              <a:buNone/>
              <a:defRPr sz="2300"/>
            </a:lvl7pPr>
            <a:lvl8pPr marL="4547647" indent="0" algn="ctr">
              <a:buNone/>
              <a:defRPr sz="2300"/>
            </a:lvl8pPr>
            <a:lvl9pPr marL="5197318" indent="0" algn="ctr">
              <a:buNone/>
              <a:defRPr sz="23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6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5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63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965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9932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489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986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2483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979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54764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973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5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315"/>
            <a:ext cx="11216640" cy="188524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658" indent="0">
              <a:buNone/>
              <a:defRPr sz="2800" b="1"/>
            </a:lvl2pPr>
            <a:lvl3pPr marL="1299326" indent="0">
              <a:buNone/>
              <a:defRPr sz="2600" b="1"/>
            </a:lvl3pPr>
            <a:lvl4pPr marL="1948997" indent="0">
              <a:buNone/>
              <a:defRPr sz="2300" b="1"/>
            </a:lvl4pPr>
            <a:lvl5pPr marL="2598659" indent="0">
              <a:buNone/>
              <a:defRPr sz="2300" b="1"/>
            </a:lvl5pPr>
            <a:lvl6pPr marL="3248320" indent="0">
              <a:buNone/>
              <a:defRPr sz="2300" b="1"/>
            </a:lvl6pPr>
            <a:lvl7pPr marL="3897990" indent="0">
              <a:buNone/>
              <a:defRPr sz="2300" b="1"/>
            </a:lvl7pPr>
            <a:lvl8pPr marL="4547647" indent="0">
              <a:buNone/>
              <a:defRPr sz="2300" b="1"/>
            </a:lvl8pPr>
            <a:lvl9pPr marL="5197318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2" y="2390987"/>
            <a:ext cx="552873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658" indent="0">
              <a:buNone/>
              <a:defRPr sz="2800" b="1"/>
            </a:lvl2pPr>
            <a:lvl3pPr marL="1299326" indent="0">
              <a:buNone/>
              <a:defRPr sz="2600" b="1"/>
            </a:lvl3pPr>
            <a:lvl4pPr marL="1948997" indent="0">
              <a:buNone/>
              <a:defRPr sz="2300" b="1"/>
            </a:lvl4pPr>
            <a:lvl5pPr marL="2598659" indent="0">
              <a:buNone/>
              <a:defRPr sz="2300" b="1"/>
            </a:lvl5pPr>
            <a:lvl6pPr marL="3248320" indent="0">
              <a:buNone/>
              <a:defRPr sz="2300" b="1"/>
            </a:lvl6pPr>
            <a:lvl7pPr marL="3897990" indent="0">
              <a:buNone/>
              <a:defRPr sz="2300" b="1"/>
            </a:lvl7pPr>
            <a:lvl8pPr marL="4547647" indent="0">
              <a:buNone/>
              <a:defRPr sz="2300" b="1"/>
            </a:lvl8pPr>
            <a:lvl9pPr marL="5197318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2" y="3562773"/>
            <a:ext cx="5528734" cy="524030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9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1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49658" indent="0">
              <a:buNone/>
              <a:defRPr sz="2000"/>
            </a:lvl2pPr>
            <a:lvl3pPr marL="1299326" indent="0">
              <a:buNone/>
              <a:defRPr sz="1700"/>
            </a:lvl3pPr>
            <a:lvl4pPr marL="1948997" indent="0">
              <a:buNone/>
              <a:defRPr sz="1400"/>
            </a:lvl4pPr>
            <a:lvl5pPr marL="2598659" indent="0">
              <a:buNone/>
              <a:defRPr sz="1400"/>
            </a:lvl5pPr>
            <a:lvl6pPr marL="3248320" indent="0">
              <a:buNone/>
              <a:defRPr sz="1400"/>
            </a:lvl6pPr>
            <a:lvl7pPr marL="3897990" indent="0">
              <a:buNone/>
              <a:defRPr sz="1400"/>
            </a:lvl7pPr>
            <a:lvl8pPr marL="4547647" indent="0">
              <a:buNone/>
              <a:defRPr sz="1400"/>
            </a:lvl8pPr>
            <a:lvl9pPr marL="5197318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DBCB-E0D7-8A43-A9BC-F5B39F9349C8}" type="datetimeFigureOut">
              <a:rPr kumimoji="1" lang="zh-TW" altLang="en-US" smtClean="0"/>
              <a:pPr/>
              <a:t>2017/4/29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C9-3675-DD43-BE33-C002A8BCB04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12154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1"/>
            <a:ext cx="6583680" cy="6931378"/>
          </a:xfrm>
        </p:spPr>
        <p:txBody>
          <a:bodyPr anchor="t"/>
          <a:lstStyle>
            <a:lvl1pPr marL="0" indent="0">
              <a:buNone/>
              <a:defRPr sz="4600"/>
            </a:lvl1pPr>
            <a:lvl2pPr marL="649658" indent="0">
              <a:buNone/>
              <a:defRPr sz="4000"/>
            </a:lvl2pPr>
            <a:lvl3pPr marL="1299326" indent="0">
              <a:buNone/>
              <a:defRPr sz="3400"/>
            </a:lvl3pPr>
            <a:lvl4pPr marL="1948997" indent="0">
              <a:buNone/>
              <a:defRPr sz="2800"/>
            </a:lvl4pPr>
            <a:lvl5pPr marL="2598659" indent="0">
              <a:buNone/>
              <a:defRPr sz="2800"/>
            </a:lvl5pPr>
            <a:lvl6pPr marL="3248320" indent="0">
              <a:buNone/>
              <a:defRPr sz="2800"/>
            </a:lvl6pPr>
            <a:lvl7pPr marL="3897990" indent="0">
              <a:buNone/>
              <a:defRPr sz="2800"/>
            </a:lvl7pPr>
            <a:lvl8pPr marL="4547647" indent="0">
              <a:buNone/>
              <a:defRPr sz="2800"/>
            </a:lvl8pPr>
            <a:lvl9pPr marL="5197318" indent="0">
              <a:buNone/>
              <a:defRPr sz="28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49658" indent="0">
              <a:buNone/>
              <a:defRPr sz="2000"/>
            </a:lvl2pPr>
            <a:lvl3pPr marL="1299326" indent="0">
              <a:buNone/>
              <a:defRPr sz="1700"/>
            </a:lvl3pPr>
            <a:lvl4pPr marL="1948997" indent="0">
              <a:buNone/>
              <a:defRPr sz="1400"/>
            </a:lvl4pPr>
            <a:lvl5pPr marL="2598659" indent="0">
              <a:buNone/>
              <a:defRPr sz="1400"/>
            </a:lvl5pPr>
            <a:lvl6pPr marL="3248320" indent="0">
              <a:buNone/>
              <a:defRPr sz="1400"/>
            </a:lvl6pPr>
            <a:lvl7pPr marL="3897990" indent="0">
              <a:buNone/>
              <a:defRPr sz="1400"/>
            </a:lvl7pPr>
            <a:lvl8pPr marL="4547647" indent="0">
              <a:buNone/>
              <a:defRPr sz="1400"/>
            </a:lvl8pPr>
            <a:lvl9pPr marL="5197318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2" y="519289"/>
            <a:ext cx="8249920" cy="82657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/>
            </a:lvl1pPr>
            <a:lvl2pPr marL="649692" indent="0" algn="ctr">
              <a:buNone/>
              <a:defRPr sz="2800"/>
            </a:lvl2pPr>
            <a:lvl3pPr marL="1299392" indent="0" algn="ctr">
              <a:buNone/>
              <a:defRPr sz="2600"/>
            </a:lvl3pPr>
            <a:lvl4pPr marL="1949097" indent="0" algn="ctr">
              <a:buNone/>
              <a:defRPr sz="2300"/>
            </a:lvl4pPr>
            <a:lvl5pPr marL="2598792" indent="0" algn="ctr">
              <a:buNone/>
              <a:defRPr sz="2300"/>
            </a:lvl5pPr>
            <a:lvl6pPr marL="3248487" indent="0" algn="ctr">
              <a:buNone/>
              <a:defRPr sz="2300"/>
            </a:lvl6pPr>
            <a:lvl7pPr marL="3898190" indent="0" algn="ctr">
              <a:buNone/>
              <a:defRPr sz="2300"/>
            </a:lvl7pPr>
            <a:lvl8pPr marL="4547880" indent="0" algn="ctr">
              <a:buNone/>
              <a:defRPr sz="2300"/>
            </a:lvl8pPr>
            <a:lvl9pPr marL="5197583" indent="0" algn="ctr">
              <a:buNone/>
              <a:defRPr sz="23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1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61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969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9939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490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987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24848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981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54788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9758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314"/>
            <a:ext cx="11216640" cy="188524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692" indent="0">
              <a:buNone/>
              <a:defRPr sz="2800" b="1"/>
            </a:lvl2pPr>
            <a:lvl3pPr marL="1299392" indent="0">
              <a:buNone/>
              <a:defRPr sz="2600" b="1"/>
            </a:lvl3pPr>
            <a:lvl4pPr marL="1949097" indent="0">
              <a:buNone/>
              <a:defRPr sz="2300" b="1"/>
            </a:lvl4pPr>
            <a:lvl5pPr marL="2598792" indent="0">
              <a:buNone/>
              <a:defRPr sz="2300" b="1"/>
            </a:lvl5pPr>
            <a:lvl6pPr marL="3248487" indent="0">
              <a:buNone/>
              <a:defRPr sz="2300" b="1"/>
            </a:lvl6pPr>
            <a:lvl7pPr marL="3898190" indent="0">
              <a:buNone/>
              <a:defRPr sz="2300" b="1"/>
            </a:lvl7pPr>
            <a:lvl8pPr marL="4547880" indent="0">
              <a:buNone/>
              <a:defRPr sz="2300" b="1"/>
            </a:lvl8pPr>
            <a:lvl9pPr marL="5197583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2" y="2390987"/>
            <a:ext cx="552873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692" indent="0">
              <a:buNone/>
              <a:defRPr sz="2800" b="1"/>
            </a:lvl2pPr>
            <a:lvl3pPr marL="1299392" indent="0">
              <a:buNone/>
              <a:defRPr sz="2600" b="1"/>
            </a:lvl3pPr>
            <a:lvl4pPr marL="1949097" indent="0">
              <a:buNone/>
              <a:defRPr sz="2300" b="1"/>
            </a:lvl4pPr>
            <a:lvl5pPr marL="2598792" indent="0">
              <a:buNone/>
              <a:defRPr sz="2300" b="1"/>
            </a:lvl5pPr>
            <a:lvl6pPr marL="3248487" indent="0">
              <a:buNone/>
              <a:defRPr sz="2300" b="1"/>
            </a:lvl6pPr>
            <a:lvl7pPr marL="3898190" indent="0">
              <a:buNone/>
              <a:defRPr sz="2300" b="1"/>
            </a:lvl7pPr>
            <a:lvl8pPr marL="4547880" indent="0">
              <a:buNone/>
              <a:defRPr sz="2300" b="1"/>
            </a:lvl8pPr>
            <a:lvl9pPr marL="5197583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2" y="3562773"/>
            <a:ext cx="5528734" cy="524030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0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97" y="1079398"/>
            <a:ext cx="10046208" cy="5748122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9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97" y="6827520"/>
            <a:ext cx="10046208" cy="2405888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65000"/>
                  </a:schemeClr>
                </a:solidFill>
              </a:defRPr>
            </a:lvl1pPr>
            <a:lvl2pPr marL="64965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32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89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86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8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7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76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73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DBCB-E0D7-8A43-A9BC-F5B39F9349C8}" type="datetimeFigureOut">
              <a:rPr kumimoji="1" lang="zh-TW" altLang="en-US" smtClean="0"/>
              <a:pPr/>
              <a:t>2017/4/29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C9-3675-DD43-BE33-C002A8BCB04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87680" cy="9753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342443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1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49692" indent="0">
              <a:buNone/>
              <a:defRPr sz="2000"/>
            </a:lvl2pPr>
            <a:lvl3pPr marL="1299392" indent="0">
              <a:buNone/>
              <a:defRPr sz="1700"/>
            </a:lvl3pPr>
            <a:lvl4pPr marL="1949097" indent="0">
              <a:buNone/>
              <a:defRPr sz="1400"/>
            </a:lvl4pPr>
            <a:lvl5pPr marL="2598792" indent="0">
              <a:buNone/>
              <a:defRPr sz="1400"/>
            </a:lvl5pPr>
            <a:lvl6pPr marL="3248487" indent="0">
              <a:buNone/>
              <a:defRPr sz="1400"/>
            </a:lvl6pPr>
            <a:lvl7pPr marL="3898190" indent="0">
              <a:buNone/>
              <a:defRPr sz="1400"/>
            </a:lvl7pPr>
            <a:lvl8pPr marL="4547880" indent="0">
              <a:buNone/>
              <a:defRPr sz="1400"/>
            </a:lvl8pPr>
            <a:lvl9pPr marL="519758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7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1"/>
            <a:ext cx="6583680" cy="6931378"/>
          </a:xfrm>
        </p:spPr>
        <p:txBody>
          <a:bodyPr anchor="t"/>
          <a:lstStyle>
            <a:lvl1pPr marL="0" indent="0">
              <a:buNone/>
              <a:defRPr sz="4600"/>
            </a:lvl1pPr>
            <a:lvl2pPr marL="649692" indent="0">
              <a:buNone/>
              <a:defRPr sz="4000"/>
            </a:lvl2pPr>
            <a:lvl3pPr marL="1299392" indent="0">
              <a:buNone/>
              <a:defRPr sz="3400"/>
            </a:lvl3pPr>
            <a:lvl4pPr marL="1949097" indent="0">
              <a:buNone/>
              <a:defRPr sz="2800"/>
            </a:lvl4pPr>
            <a:lvl5pPr marL="2598792" indent="0">
              <a:buNone/>
              <a:defRPr sz="2800"/>
            </a:lvl5pPr>
            <a:lvl6pPr marL="3248487" indent="0">
              <a:buNone/>
              <a:defRPr sz="2800"/>
            </a:lvl6pPr>
            <a:lvl7pPr marL="3898190" indent="0">
              <a:buNone/>
              <a:defRPr sz="2800"/>
            </a:lvl7pPr>
            <a:lvl8pPr marL="4547880" indent="0">
              <a:buNone/>
              <a:defRPr sz="2800"/>
            </a:lvl8pPr>
            <a:lvl9pPr marL="5197583" indent="0">
              <a:buNone/>
              <a:defRPr sz="28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49692" indent="0">
              <a:buNone/>
              <a:defRPr sz="2000"/>
            </a:lvl2pPr>
            <a:lvl3pPr marL="1299392" indent="0">
              <a:buNone/>
              <a:defRPr sz="1700"/>
            </a:lvl3pPr>
            <a:lvl4pPr marL="1949097" indent="0">
              <a:buNone/>
              <a:defRPr sz="1400"/>
            </a:lvl4pPr>
            <a:lvl5pPr marL="2598792" indent="0">
              <a:buNone/>
              <a:defRPr sz="1400"/>
            </a:lvl5pPr>
            <a:lvl6pPr marL="3248487" indent="0">
              <a:buNone/>
              <a:defRPr sz="1400"/>
            </a:lvl6pPr>
            <a:lvl7pPr marL="3898190" indent="0">
              <a:buNone/>
              <a:defRPr sz="1400"/>
            </a:lvl7pPr>
            <a:lvl8pPr marL="4547880" indent="0">
              <a:buNone/>
              <a:defRPr sz="1400"/>
            </a:lvl8pPr>
            <a:lvl9pPr marL="519758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8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2" y="519289"/>
            <a:ext cx="8249920" cy="82657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57E1-AF07-4974-BAF5-6A2010707C92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2017/4/29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4A5F-0260-4EDB-B853-D70A2C9E6DAF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7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3"/>
            <a:ext cx="13004800" cy="975134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46 w 1722"/>
                <a:gd name="T1" fmla="*/ 33 h 66"/>
                <a:gd name="T2" fmla="*/ 1646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46 w 1722"/>
                <a:gd name="T9" fmla="*/ 33 h 66"/>
                <a:gd name="T10" fmla="*/ 1646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37 w 975"/>
                <a:gd name="T1" fmla="*/ 48 h 101"/>
                <a:gd name="T2" fmla="*/ 93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37 w 975"/>
                <a:gd name="T9" fmla="*/ 48 h 101"/>
                <a:gd name="T10" fmla="*/ 93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6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65 w 2141"/>
                <a:gd name="T7" fmla="*/ 0 h 198"/>
                <a:gd name="T8" fmla="*/ 206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77 w 2517"/>
                <a:gd name="T1" fmla="*/ 276 h 276"/>
                <a:gd name="T2" fmla="*/ 2403 w 2517"/>
                <a:gd name="T3" fmla="*/ 204 h 276"/>
                <a:gd name="T4" fmla="*/ 2146 w 2517"/>
                <a:gd name="T5" fmla="*/ 0 h 276"/>
                <a:gd name="T6" fmla="*/ 0 w 2517"/>
                <a:gd name="T7" fmla="*/ 276 h 276"/>
                <a:gd name="T8" fmla="*/ 2077 w 2517"/>
                <a:gd name="T9" fmla="*/ 276 h 276"/>
                <a:gd name="T10" fmla="*/ 207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1 w 729"/>
                <a:gd name="T7" fmla="*/ 240 h 240"/>
                <a:gd name="T8" fmla="*/ 69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1 w 729"/>
                <a:gd name="T1" fmla="*/ 318 h 318"/>
                <a:gd name="T2" fmla="*/ 69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1 w 729"/>
                <a:gd name="T9" fmla="*/ 318 h 318"/>
                <a:gd name="T10" fmla="*/ 69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7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defTabSz="913697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800" kern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defTabSz="913697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800" kern="12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94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50240" y="2275840"/>
            <a:ext cx="11704320" cy="2600960"/>
          </a:xfrm>
        </p:spPr>
        <p:txBody>
          <a:bodyPr/>
          <a:lstStyle>
            <a:lvl1pPr>
              <a:defRPr sz="6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51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725694-EF75-4D00-8A1F-A359389057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8968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42D67D-1C80-47D4-8F13-53C48A2F26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7407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7290" y="6267618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27290" y="4134018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625" indent="0">
              <a:buNone/>
              <a:defRPr sz="2600"/>
            </a:lvl2pPr>
            <a:lvl3pPr marL="1299259" indent="0">
              <a:buNone/>
              <a:defRPr sz="2300"/>
            </a:lvl3pPr>
            <a:lvl4pPr marL="1948898" indent="0">
              <a:buNone/>
              <a:defRPr sz="2000"/>
            </a:lvl4pPr>
            <a:lvl5pPr marL="2598526" indent="0">
              <a:buNone/>
              <a:defRPr sz="2000"/>
            </a:lvl5pPr>
            <a:lvl6pPr marL="3248154" indent="0">
              <a:buNone/>
              <a:defRPr sz="2000"/>
            </a:lvl6pPr>
            <a:lvl7pPr marL="3897791" indent="0">
              <a:buNone/>
              <a:defRPr sz="2000"/>
            </a:lvl7pPr>
            <a:lvl8pPr marL="4547415" indent="0">
              <a:buNone/>
              <a:defRPr sz="2000"/>
            </a:lvl8pPr>
            <a:lvl9pPr marL="5197052" indent="0">
              <a:buNone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5DC171-8A38-4CD4-9BE6-2183E453FA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4031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50240" y="2275842"/>
            <a:ext cx="5743787" cy="644369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610773" y="2275842"/>
            <a:ext cx="5743787" cy="644369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E6B0A4-6C80-4C45-9711-867E72944C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3336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625" indent="0">
              <a:buNone/>
              <a:defRPr sz="2800" b="1"/>
            </a:lvl2pPr>
            <a:lvl3pPr marL="1299259" indent="0">
              <a:buNone/>
              <a:defRPr sz="2600" b="1"/>
            </a:lvl3pPr>
            <a:lvl4pPr marL="1948898" indent="0">
              <a:buNone/>
              <a:defRPr sz="2300" b="1"/>
            </a:lvl4pPr>
            <a:lvl5pPr marL="2598526" indent="0">
              <a:buNone/>
              <a:defRPr sz="2300" b="1"/>
            </a:lvl5pPr>
            <a:lvl6pPr marL="3248154" indent="0">
              <a:buNone/>
              <a:defRPr sz="2300" b="1"/>
            </a:lvl6pPr>
            <a:lvl7pPr marL="3897791" indent="0">
              <a:buNone/>
              <a:defRPr sz="2300" b="1"/>
            </a:lvl7pPr>
            <a:lvl8pPr marL="4547415" indent="0">
              <a:buNone/>
              <a:defRPr sz="2300" b="1"/>
            </a:lvl8pPr>
            <a:lvl9pPr marL="5197052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625" indent="0">
              <a:buNone/>
              <a:defRPr sz="2800" b="1"/>
            </a:lvl2pPr>
            <a:lvl3pPr marL="1299259" indent="0">
              <a:buNone/>
              <a:defRPr sz="2600" b="1"/>
            </a:lvl3pPr>
            <a:lvl4pPr marL="1948898" indent="0">
              <a:buNone/>
              <a:defRPr sz="2300" b="1"/>
            </a:lvl4pPr>
            <a:lvl5pPr marL="2598526" indent="0">
              <a:buNone/>
              <a:defRPr sz="2300" b="1"/>
            </a:lvl5pPr>
            <a:lvl6pPr marL="3248154" indent="0">
              <a:buNone/>
              <a:defRPr sz="2300" b="1"/>
            </a:lvl6pPr>
            <a:lvl7pPr marL="3897791" indent="0">
              <a:buNone/>
              <a:defRPr sz="2300" b="1"/>
            </a:lvl7pPr>
            <a:lvl8pPr marL="4547415" indent="0">
              <a:buNone/>
              <a:defRPr sz="2300" b="1"/>
            </a:lvl8pPr>
            <a:lvl9pPr marL="5197052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627F5C-23FD-4CCF-9A96-51C76C06F3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1499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A215C3-1736-4AA1-974F-0ED19D037B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42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97" y="2600962"/>
            <a:ext cx="4779264" cy="6188568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4912" y="2600962"/>
            <a:ext cx="4779264" cy="6188568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DBCB-E0D7-8A43-A9BC-F5B39F9349C8}" type="datetimeFigureOut">
              <a:rPr kumimoji="1" lang="zh-TW" altLang="en-US" smtClean="0"/>
              <a:pPr/>
              <a:t>2017/4/29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C9-3675-DD43-BE33-C002A8BCB04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33904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B74445-2F89-48C7-ACD1-4A6B1ED5B3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2119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84516" y="388364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625" indent="0">
              <a:buNone/>
              <a:defRPr sz="1700"/>
            </a:lvl2pPr>
            <a:lvl3pPr marL="1299259" indent="0">
              <a:buNone/>
              <a:defRPr sz="1400"/>
            </a:lvl3pPr>
            <a:lvl4pPr marL="1948898" indent="0">
              <a:buNone/>
              <a:defRPr sz="1300"/>
            </a:lvl4pPr>
            <a:lvl5pPr marL="2598526" indent="0">
              <a:buNone/>
              <a:defRPr sz="1300"/>
            </a:lvl5pPr>
            <a:lvl6pPr marL="3248154" indent="0">
              <a:buNone/>
              <a:defRPr sz="1300"/>
            </a:lvl6pPr>
            <a:lvl7pPr marL="3897791" indent="0">
              <a:buNone/>
              <a:defRPr sz="1300"/>
            </a:lvl7pPr>
            <a:lvl8pPr marL="4547415" indent="0">
              <a:buNone/>
              <a:defRPr sz="1300"/>
            </a:lvl8pPr>
            <a:lvl9pPr marL="5197052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4AC3DA-73DE-4B2D-BC9B-7B6B89A5DD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2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625" indent="0">
              <a:buNone/>
              <a:defRPr sz="4000"/>
            </a:lvl2pPr>
            <a:lvl3pPr marL="1299259" indent="0">
              <a:buNone/>
              <a:defRPr sz="3400"/>
            </a:lvl3pPr>
            <a:lvl4pPr marL="1948898" indent="0">
              <a:buNone/>
              <a:defRPr sz="2800"/>
            </a:lvl4pPr>
            <a:lvl5pPr marL="2598526" indent="0">
              <a:buNone/>
              <a:defRPr sz="2800"/>
            </a:lvl5pPr>
            <a:lvl6pPr marL="3248154" indent="0">
              <a:buNone/>
              <a:defRPr sz="2800"/>
            </a:lvl6pPr>
            <a:lvl7pPr marL="3897791" indent="0">
              <a:buNone/>
              <a:defRPr sz="2800"/>
            </a:lvl7pPr>
            <a:lvl8pPr marL="4547415" indent="0">
              <a:buNone/>
              <a:defRPr sz="2800"/>
            </a:lvl8pPr>
            <a:lvl9pPr marL="5197052" indent="0">
              <a:buNone/>
              <a:defRPr sz="28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625" indent="0">
              <a:buNone/>
              <a:defRPr sz="1700"/>
            </a:lvl2pPr>
            <a:lvl3pPr marL="1299259" indent="0">
              <a:buNone/>
              <a:defRPr sz="1400"/>
            </a:lvl3pPr>
            <a:lvl4pPr marL="1948898" indent="0">
              <a:buNone/>
              <a:defRPr sz="1300"/>
            </a:lvl4pPr>
            <a:lvl5pPr marL="2598526" indent="0">
              <a:buNone/>
              <a:defRPr sz="1300"/>
            </a:lvl5pPr>
            <a:lvl6pPr marL="3248154" indent="0">
              <a:buNone/>
              <a:defRPr sz="1300"/>
            </a:lvl6pPr>
            <a:lvl7pPr marL="3897791" indent="0">
              <a:buNone/>
              <a:defRPr sz="1300"/>
            </a:lvl7pPr>
            <a:lvl8pPr marL="4547415" indent="0">
              <a:buNone/>
              <a:defRPr sz="1300"/>
            </a:lvl8pPr>
            <a:lvl9pPr marL="5197052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EA598E-E958-4A48-82F0-E068835019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2108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201616-49F4-4069-9D2B-3D19B31F9D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2129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428480" y="395112"/>
            <a:ext cx="2926080" cy="832442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50240" y="395112"/>
            <a:ext cx="8561493" cy="832442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C96545-549E-44CE-A6CC-A7BE6A0EDE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56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97" y="2442219"/>
            <a:ext cx="4779264" cy="104038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>
                <a:solidFill>
                  <a:schemeClr val="tx1">
                    <a:lumMod val="65000"/>
                  </a:schemeClr>
                </a:solidFill>
              </a:defRPr>
            </a:lvl1pPr>
            <a:lvl2pPr marL="649658" indent="0">
              <a:buNone/>
              <a:defRPr sz="2600" b="1"/>
            </a:lvl2pPr>
            <a:lvl3pPr marL="1299326" indent="0">
              <a:buNone/>
              <a:defRPr sz="2600" b="1"/>
            </a:lvl3pPr>
            <a:lvl4pPr marL="1948997" indent="0">
              <a:buNone/>
              <a:defRPr sz="2300" b="1"/>
            </a:lvl4pPr>
            <a:lvl5pPr marL="2598659" indent="0">
              <a:buNone/>
              <a:defRPr sz="2300" b="1"/>
            </a:lvl5pPr>
            <a:lvl6pPr marL="3248320" indent="0">
              <a:buNone/>
              <a:defRPr sz="2300" b="1"/>
            </a:lvl6pPr>
            <a:lvl7pPr marL="3897990" indent="0">
              <a:buNone/>
              <a:defRPr sz="2300" b="1"/>
            </a:lvl7pPr>
            <a:lvl8pPr marL="4547647" indent="0">
              <a:buNone/>
              <a:defRPr sz="2300" b="1"/>
            </a:lvl8pPr>
            <a:lvl9pPr marL="5197318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97" y="3566293"/>
            <a:ext cx="4779264" cy="521194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541415" y="2442219"/>
            <a:ext cx="4785766" cy="104038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4912" y="3566293"/>
            <a:ext cx="4779264" cy="521194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DBCB-E0D7-8A43-A9BC-F5B39F9349C8}" type="datetimeFigureOut">
              <a:rPr kumimoji="1" lang="zh-TW" altLang="en-US" smtClean="0"/>
              <a:pPr/>
              <a:t>2017/4/29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C9-3675-DD43-BE33-C002A8BCB04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852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DBCB-E0D7-8A43-A9BC-F5B39F9349C8}" type="datetimeFigureOut">
              <a:rPr kumimoji="1" lang="zh-TW" altLang="en-US" smtClean="0"/>
              <a:pPr/>
              <a:t>2017/4/29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C9-3675-DD43-BE33-C002A8BCB04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266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DBCB-E0D7-8A43-A9BC-F5B39F9349C8}" type="datetimeFigureOut">
              <a:rPr kumimoji="1" lang="zh-TW" altLang="en-US" smtClean="0"/>
              <a:pPr/>
              <a:t>2017/4/29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C9-3675-DD43-BE33-C002A8BCB04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572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31" y="650243"/>
            <a:ext cx="3413760" cy="2275836"/>
          </a:xfrm>
        </p:spPr>
        <p:txBody>
          <a:bodyPr anchor="b">
            <a:normAutofit/>
          </a:bodyPr>
          <a:lstStyle>
            <a:lvl1pPr>
              <a:defRPr sz="4000" b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551" y="975360"/>
            <a:ext cx="6484338" cy="7802880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331" y="2986293"/>
            <a:ext cx="3413760" cy="5418668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138"/>
              </a:spcBef>
              <a:buNone/>
              <a:defRPr sz="1800"/>
            </a:lvl1pPr>
            <a:lvl2pPr marL="649658" indent="0">
              <a:buNone/>
              <a:defRPr sz="1700"/>
            </a:lvl2pPr>
            <a:lvl3pPr marL="1299326" indent="0">
              <a:buNone/>
              <a:defRPr sz="1400"/>
            </a:lvl3pPr>
            <a:lvl4pPr marL="1948997" indent="0">
              <a:buNone/>
              <a:defRPr sz="1300"/>
            </a:lvl4pPr>
            <a:lvl5pPr marL="2598659" indent="0">
              <a:buNone/>
              <a:defRPr sz="1300"/>
            </a:lvl5pPr>
            <a:lvl6pPr marL="3248320" indent="0">
              <a:buNone/>
              <a:defRPr sz="1300"/>
            </a:lvl6pPr>
            <a:lvl7pPr marL="3897990" indent="0">
              <a:buNone/>
              <a:defRPr sz="1300"/>
            </a:lvl7pPr>
            <a:lvl8pPr marL="4547647" indent="0">
              <a:buNone/>
              <a:defRPr sz="1300"/>
            </a:lvl8pPr>
            <a:lvl9pPr marL="5197318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DBCB-E0D7-8A43-A9BC-F5B39F9349C8}" type="datetimeFigureOut">
              <a:rPr kumimoji="1" lang="zh-TW" altLang="en-US" smtClean="0"/>
              <a:pPr/>
              <a:t>2017/4/29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C9-3675-DD43-BE33-C002A8BCB04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7760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61013"/>
            <a:ext cx="12045696" cy="24925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7477760"/>
            <a:ext cx="10647680" cy="1300480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12045696" cy="7294468"/>
          </a:xfrm>
        </p:spPr>
        <p:txBody>
          <a:bodyPr anchor="t"/>
          <a:lstStyle>
            <a:lvl1pPr marL="0" indent="0">
              <a:buNone/>
              <a:defRPr sz="4600"/>
            </a:lvl1pPr>
            <a:lvl2pPr marL="649658" indent="0">
              <a:buNone/>
              <a:defRPr sz="4000"/>
            </a:lvl2pPr>
            <a:lvl3pPr marL="1299326" indent="0">
              <a:buNone/>
              <a:defRPr sz="3400"/>
            </a:lvl3pPr>
            <a:lvl4pPr marL="1948997" indent="0">
              <a:buNone/>
              <a:defRPr sz="2800"/>
            </a:lvl4pPr>
            <a:lvl5pPr marL="2598659" indent="0">
              <a:buNone/>
              <a:defRPr sz="2800"/>
            </a:lvl5pPr>
            <a:lvl6pPr marL="3248320" indent="0">
              <a:buNone/>
              <a:defRPr sz="2800"/>
            </a:lvl6pPr>
            <a:lvl7pPr marL="3897990" indent="0">
              <a:buNone/>
              <a:defRPr sz="2800"/>
            </a:lvl7pPr>
            <a:lvl8pPr marL="4547647" indent="0">
              <a:buNone/>
              <a:defRPr sz="2800"/>
            </a:lvl8pPr>
            <a:lvl9pPr marL="5197318" indent="0">
              <a:buNone/>
              <a:defRPr sz="28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8687773"/>
            <a:ext cx="10647680" cy="8490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649658" indent="0">
              <a:buNone/>
              <a:defRPr sz="1700"/>
            </a:lvl2pPr>
            <a:lvl3pPr marL="1299326" indent="0">
              <a:buNone/>
              <a:defRPr sz="1400"/>
            </a:lvl3pPr>
            <a:lvl4pPr marL="1948997" indent="0">
              <a:buNone/>
              <a:defRPr sz="1300"/>
            </a:lvl4pPr>
            <a:lvl5pPr marL="2598659" indent="0">
              <a:buNone/>
              <a:defRPr sz="1300"/>
            </a:lvl5pPr>
            <a:lvl6pPr marL="3248320" indent="0">
              <a:buNone/>
              <a:defRPr sz="1300"/>
            </a:lvl6pPr>
            <a:lvl7pPr marL="3897990" indent="0">
              <a:buNone/>
              <a:defRPr sz="1300"/>
            </a:lvl7pPr>
            <a:lvl8pPr marL="4547647" indent="0">
              <a:buNone/>
              <a:defRPr sz="1300"/>
            </a:lvl8pPr>
            <a:lvl9pPr marL="5197318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DBCB-E0D7-8A43-A9BC-F5B39F9349C8}" type="datetimeFigureOut">
              <a:rPr kumimoji="1" lang="zh-TW" altLang="en-US" smtClean="0"/>
              <a:pPr/>
              <a:t>2017/4/29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A5C9-3675-DD43-BE33-C002A8BCB04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0203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72544" y="0"/>
            <a:ext cx="1040384" cy="9753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97" y="520192"/>
            <a:ext cx="10338816" cy="1885244"/>
          </a:xfrm>
          <a:prstGeom prst="rect">
            <a:avLst/>
          </a:prstGeom>
        </p:spPr>
        <p:txBody>
          <a:bodyPr vert="horz" lIns="129931" tIns="64966" rIns="129931" bIns="64966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97" y="2600962"/>
            <a:ext cx="9168384" cy="6188568"/>
          </a:xfrm>
          <a:prstGeom prst="rect">
            <a:avLst/>
          </a:prstGeom>
        </p:spPr>
        <p:txBody>
          <a:bodyPr vert="horz" lIns="129931" tIns="64966" rIns="129931" bIns="64966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1138071" y="1485053"/>
            <a:ext cx="2709332" cy="389467"/>
          </a:xfrm>
          <a:prstGeom prst="rect">
            <a:avLst/>
          </a:prstGeom>
        </p:spPr>
        <p:txBody>
          <a:bodyPr vert="horz" lIns="129931" tIns="64966" rIns="129931" bIns="64966" rtlCol="0" anchor="ctr"/>
          <a:lstStyle>
            <a:lvl1pPr algn="r">
              <a:defRPr sz="1600" b="0">
                <a:solidFill>
                  <a:srgbClr val="969696"/>
                </a:solidFill>
              </a:defRPr>
            </a:lvl1pPr>
          </a:lstStyle>
          <a:p>
            <a:pPr defTabSz="1299326" hangingPunct="1"/>
            <a:fld id="{3841DBCB-E0D7-8A43-A9BC-F5B39F9349C8}" type="datetimeFigureOut">
              <a:rPr kumimoji="1" lang="zh-TW" altLang="en-US" kern="1200" smtClean="0"/>
              <a:pPr defTabSz="1299326" hangingPunct="1"/>
              <a:t>2017/4/29</a:t>
            </a:fld>
            <a:endParaRPr kumimoji="1" lang="zh-TW" altLang="en-US" kern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45964" y="5819988"/>
            <a:ext cx="5093547" cy="389467"/>
          </a:xfrm>
          <a:prstGeom prst="rect">
            <a:avLst/>
          </a:prstGeom>
        </p:spPr>
        <p:txBody>
          <a:bodyPr vert="horz" lIns="129931" tIns="64966" rIns="129931" bIns="64966" rtlCol="0" anchor="ctr"/>
          <a:lstStyle>
            <a:lvl1pPr algn="l">
              <a:defRPr sz="16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defTabSz="1299326" hangingPunct="1"/>
            <a:endParaRPr kumimoji="1" lang="zh-TW" altLang="en-US" kern="120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5056" y="8778266"/>
            <a:ext cx="975360" cy="844409"/>
          </a:xfrm>
          <a:prstGeom prst="rect">
            <a:avLst/>
          </a:prstGeom>
        </p:spPr>
        <p:txBody>
          <a:bodyPr vert="horz" lIns="38978" tIns="64966" rIns="38978" bIns="64966" rtlCol="0" anchor="ctr">
            <a:normAutofit/>
          </a:bodyPr>
          <a:lstStyle>
            <a:lvl1pPr algn="ctr">
              <a:defRPr sz="4600">
                <a:solidFill>
                  <a:srgbClr val="777777"/>
                </a:solidFill>
              </a:defRPr>
            </a:lvl1pPr>
          </a:lstStyle>
          <a:p>
            <a:pPr defTabSz="1299326" hangingPunct="1"/>
            <a:fld id="{23EBA5C9-3675-DD43-BE33-C002A8BCB04D}" type="slidenum">
              <a:rPr kumimoji="1" lang="zh-TW" altLang="en-US" kern="1200" smtClean="0"/>
              <a:pPr defTabSz="1299326" hangingPunct="1"/>
              <a:t>‹#›</a:t>
            </a:fld>
            <a:endParaRPr kumimoji="1" lang="zh-TW" altLang="en-US" kern="1200"/>
          </a:p>
        </p:txBody>
      </p:sp>
    </p:spTree>
    <p:extLst>
      <p:ext uri="{BB962C8B-B14F-4D97-AF65-F5344CB8AC3E}">
        <p14:creationId xmlns:p14="http://schemas.microsoft.com/office/powerpoint/2010/main" val="92760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1299326" rtl="0" eaLnBrk="1" latinLnBrk="0" hangingPunct="1">
        <a:lnSpc>
          <a:spcPct val="90000"/>
        </a:lnSpc>
        <a:spcBef>
          <a:spcPct val="0"/>
        </a:spcBef>
        <a:buNone/>
        <a:defRPr sz="5700" kern="1200" spc="-7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864" indent="-259864" algn="l" defTabSz="1299326" rtl="0" eaLnBrk="1" latinLnBrk="0" hangingPunct="1">
        <a:lnSpc>
          <a:spcPct val="95000"/>
        </a:lnSpc>
        <a:spcBef>
          <a:spcPts val="1991"/>
        </a:spcBef>
        <a:spcAft>
          <a:spcPts val="284"/>
        </a:spcAft>
        <a:buClr>
          <a:schemeClr val="accent1"/>
        </a:buClr>
        <a:buSzPct val="80000"/>
        <a:buFont typeface="Arial" pitchFamily="34" charset="0"/>
        <a:buChar char="•"/>
        <a:defRPr sz="2600" kern="1200" spc="14" baseline="0">
          <a:solidFill>
            <a:schemeClr val="tx1"/>
          </a:solidFill>
          <a:latin typeface="+mn-lt"/>
          <a:ea typeface="+mn-ea"/>
          <a:cs typeface="+mn-cs"/>
        </a:defRPr>
      </a:lvl1pPr>
      <a:lvl2pPr marL="649658" indent="-259864" algn="l" defTabSz="1299326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23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039453" indent="-259864" algn="l" defTabSz="1299326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29256" indent="-259864" algn="l" defTabSz="1299326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19054" indent="-259864" algn="l" defTabSz="1299326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73537" indent="-324829" algn="l" defTabSz="1299326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99833" indent="-324829" algn="l" defTabSz="1299326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126119" indent="-324829" algn="l" defTabSz="1299326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552405" indent="-324829" algn="l" defTabSz="1299326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658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326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997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659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320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7990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7647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318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15"/>
            <a:ext cx="11216640" cy="1885245"/>
          </a:xfrm>
          <a:prstGeom prst="rect">
            <a:avLst/>
          </a:prstGeom>
        </p:spPr>
        <p:txBody>
          <a:bodyPr vert="horz" lIns="129931" tIns="64966" rIns="129931" bIns="64966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29931" tIns="64966" rIns="129931" bIns="64966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68"/>
            <a:ext cx="2926080" cy="519289"/>
          </a:xfrm>
          <a:prstGeom prst="rect">
            <a:avLst/>
          </a:prstGeom>
        </p:spPr>
        <p:txBody>
          <a:bodyPr vert="horz" lIns="129931" tIns="64966" rIns="129931" bIns="64966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9326" hangingPunct="1"/>
            <a:fld id="{1C7B57E1-AF07-4974-BAF5-6A2010707C92}" type="datetimeFigureOut">
              <a:rPr lang="zh-TW" altLang="en-US" kern="1200" smtClean="0">
                <a:solidFill>
                  <a:prstClr val="white">
                    <a:tint val="75000"/>
                  </a:prstClr>
                </a:solidFill>
              </a:rPr>
              <a:pPr defTabSz="1299326" hangingPunct="1"/>
              <a:t>2017/4/29</a:t>
            </a:fld>
            <a:endParaRPr lang="zh-TW" altLang="en-US" kern="120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68"/>
            <a:ext cx="4389120" cy="519289"/>
          </a:xfrm>
          <a:prstGeom prst="rect">
            <a:avLst/>
          </a:prstGeom>
        </p:spPr>
        <p:txBody>
          <a:bodyPr vert="horz" lIns="129931" tIns="64966" rIns="129931" bIns="64966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9326" hangingPunct="1"/>
            <a:endParaRPr lang="zh-TW" altLang="en-US" kern="120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68"/>
            <a:ext cx="2926080" cy="519289"/>
          </a:xfrm>
          <a:prstGeom prst="rect">
            <a:avLst/>
          </a:prstGeom>
        </p:spPr>
        <p:txBody>
          <a:bodyPr vert="horz" lIns="129931" tIns="64966" rIns="129931" bIns="64966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9326" hangingPunct="1"/>
            <a:fld id="{5FBA4A5F-0260-4EDB-B853-D70A2C9E6DAF}" type="slidenum">
              <a:rPr lang="zh-TW" altLang="en-US" kern="1200" smtClean="0">
                <a:solidFill>
                  <a:prstClr val="white">
                    <a:tint val="75000"/>
                  </a:prstClr>
                </a:solidFill>
              </a:rPr>
              <a:pPr defTabSz="1299326" hangingPunct="1"/>
              <a:t>‹#›</a:t>
            </a:fld>
            <a:endParaRPr lang="zh-TW" altLang="en-US" kern="12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85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99326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829" indent="-324829" algn="l" defTabSz="1299326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74499" indent="-324829" algn="l" defTabSz="129932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158" indent="-324829" algn="l" defTabSz="129932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3823" indent="-324829" algn="l" defTabSz="129932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3496" indent="-324829" algn="l" defTabSz="129932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3158" indent="-324829" algn="l" defTabSz="129932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22819" indent="-324829" algn="l" defTabSz="129932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72487" indent="-324829" algn="l" defTabSz="129932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22144" indent="-324829" algn="l" defTabSz="129932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658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326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997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659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320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7990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7647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318" algn="l" defTabSz="1299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14"/>
            <a:ext cx="11216640" cy="1885245"/>
          </a:xfrm>
          <a:prstGeom prst="rect">
            <a:avLst/>
          </a:prstGeom>
        </p:spPr>
        <p:txBody>
          <a:bodyPr vert="horz" lIns="129938" tIns="64970" rIns="129938" bIns="6497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29938" tIns="64970" rIns="129938" bIns="6497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67"/>
            <a:ext cx="2926080" cy="519289"/>
          </a:xfrm>
          <a:prstGeom prst="rect">
            <a:avLst/>
          </a:prstGeom>
        </p:spPr>
        <p:txBody>
          <a:bodyPr vert="horz" lIns="129938" tIns="64970" rIns="129938" bIns="6497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9392" hangingPunct="1"/>
            <a:fld id="{1C7B57E1-AF07-4974-BAF5-6A2010707C92}" type="datetimeFigureOut">
              <a:rPr lang="zh-TW" altLang="en-US" kern="1200" smtClean="0">
                <a:solidFill>
                  <a:prstClr val="white">
                    <a:tint val="75000"/>
                  </a:prstClr>
                </a:solidFill>
              </a:rPr>
              <a:pPr defTabSz="1299392" hangingPunct="1"/>
              <a:t>2017/4/29</a:t>
            </a:fld>
            <a:endParaRPr lang="zh-TW" altLang="en-US" kern="120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67"/>
            <a:ext cx="4389120" cy="519289"/>
          </a:xfrm>
          <a:prstGeom prst="rect">
            <a:avLst/>
          </a:prstGeom>
        </p:spPr>
        <p:txBody>
          <a:bodyPr vert="horz" lIns="129938" tIns="64970" rIns="129938" bIns="6497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9392" hangingPunct="1"/>
            <a:endParaRPr lang="zh-TW" altLang="en-US" kern="120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67"/>
            <a:ext cx="2926080" cy="519289"/>
          </a:xfrm>
          <a:prstGeom prst="rect">
            <a:avLst/>
          </a:prstGeom>
        </p:spPr>
        <p:txBody>
          <a:bodyPr vert="horz" lIns="129938" tIns="64970" rIns="129938" bIns="6497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9392" hangingPunct="1"/>
            <a:fld id="{5FBA4A5F-0260-4EDB-B853-D70A2C9E6DAF}" type="slidenum">
              <a:rPr lang="zh-TW" altLang="en-US" kern="1200" smtClean="0">
                <a:solidFill>
                  <a:prstClr val="white">
                    <a:tint val="75000"/>
                  </a:prstClr>
                </a:solidFill>
              </a:rPr>
              <a:pPr defTabSz="1299392" hangingPunct="1"/>
              <a:t>‹#›</a:t>
            </a:fld>
            <a:endParaRPr lang="zh-TW" altLang="en-US" kern="12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31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99392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845" indent="-324845" algn="l" defTabSz="1299392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74548" indent="-324845" algn="l" defTabSz="1299392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241" indent="-324845" algn="l" defTabSz="1299392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3939" indent="-324845" algn="l" defTabSz="1299392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3645" indent="-324845" algn="l" defTabSz="1299392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3341" indent="-324845" algn="l" defTabSz="1299392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23035" indent="-324845" algn="l" defTabSz="1299392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72736" indent="-324845" algn="l" defTabSz="1299392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22427" indent="-324845" algn="l" defTabSz="1299392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692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392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097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792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487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190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7880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583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23"/>
            <a:ext cx="13004800" cy="9751343"/>
            <a:chOff x="0" y="0"/>
            <a:chExt cx="5760" cy="4319"/>
          </a:xfrm>
        </p:grpSpPr>
        <p:sp>
          <p:nvSpPr>
            <p:cNvPr id="583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583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583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615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46 w 1722"/>
                <a:gd name="T1" fmla="*/ 33 h 66"/>
                <a:gd name="T2" fmla="*/ 1646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46 w 1722"/>
                <a:gd name="T9" fmla="*/ 33 h 66"/>
                <a:gd name="T10" fmla="*/ 1646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583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615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37 w 975"/>
                <a:gd name="T1" fmla="*/ 48 h 101"/>
                <a:gd name="T2" fmla="*/ 93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37 w 975"/>
                <a:gd name="T9" fmla="*/ 48 h 101"/>
                <a:gd name="T10" fmla="*/ 93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615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6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65 w 2141"/>
                <a:gd name="T7" fmla="*/ 0 h 198"/>
                <a:gd name="T8" fmla="*/ 206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583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616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77 w 2517"/>
                <a:gd name="T1" fmla="*/ 276 h 276"/>
                <a:gd name="T2" fmla="*/ 2403 w 2517"/>
                <a:gd name="T3" fmla="*/ 204 h 276"/>
                <a:gd name="T4" fmla="*/ 2146 w 2517"/>
                <a:gd name="T5" fmla="*/ 0 h 276"/>
                <a:gd name="T6" fmla="*/ 0 w 2517"/>
                <a:gd name="T7" fmla="*/ 276 h 276"/>
                <a:gd name="T8" fmla="*/ 2077 w 2517"/>
                <a:gd name="T9" fmla="*/ 276 h 276"/>
                <a:gd name="T10" fmla="*/ 207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583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616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1 w 729"/>
                <a:gd name="T7" fmla="*/ 240 h 240"/>
                <a:gd name="T8" fmla="*/ 69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583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616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1 w 729"/>
                <a:gd name="T1" fmla="*/ 318 h 318"/>
                <a:gd name="T2" fmla="*/ 69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1 w 729"/>
                <a:gd name="T9" fmla="*/ 318 h 318"/>
                <a:gd name="T10" fmla="*/ 69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583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583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583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616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583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617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583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583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583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617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583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583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617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7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583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617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800" kern="1200" smtClean="0">
                <a:solidFill>
                  <a:srgbClr val="FFFFFF"/>
                </a:solidFill>
              </a:endParaRPr>
            </a:p>
          </p:txBody>
        </p:sp>
        <p:sp>
          <p:nvSpPr>
            <p:cNvPr id="583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584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584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584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584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584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584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sp>
          <p:nvSpPr>
            <p:cNvPr id="584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800" kern="1200">
                <a:solidFill>
                  <a:srgbClr val="FFFFFF"/>
                </a:solidFill>
              </a:endParaRPr>
            </a:p>
          </p:txBody>
        </p:sp>
        <p:grpSp>
          <p:nvGrpSpPr>
            <p:cNvPr id="618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84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defTabSz="913697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800" kern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4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defTabSz="913697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800" kern="12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84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5112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24" tIns="64963" rIns="129924" bIns="64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84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2"/>
            <a:ext cx="11704320" cy="644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24" tIns="64963" rIns="129924" bIns="64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84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79841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24" tIns="64963" rIns="129924" bIns="64963" numCol="1" anchor="b" anchorCtr="0" compatLnSpc="1">
            <a:prstTxWarp prst="textNoShape">
              <a:avLst/>
            </a:prstTxWarp>
          </a:bodyPr>
          <a:lstStyle>
            <a:lvl1pPr>
              <a:defRPr kumimoji="0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 algn="l" defTabSz="913697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zh-TW" kern="1200"/>
          </a:p>
        </p:txBody>
      </p:sp>
      <p:sp>
        <p:nvSpPr>
          <p:cNvPr id="584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6613"/>
            <a:ext cx="411818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24" tIns="64963" rIns="129924" bIns="64963" numCol="1" anchor="b" anchorCtr="0" compatLnSpc="1">
            <a:prstTxWarp prst="textNoShape">
              <a:avLst/>
            </a:prstTxWarp>
          </a:bodyPr>
          <a:lstStyle>
            <a:lvl1pPr algn="ctr">
              <a:defRPr kumimoji="0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 defTabSz="913697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zh-TW" kern="1200"/>
          </a:p>
        </p:txBody>
      </p:sp>
      <p:sp>
        <p:nvSpPr>
          <p:cNvPr id="584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79841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24" tIns="64963" rIns="129924" bIns="64963" numCol="1" anchor="b" anchorCtr="0" compatLnSpc="1">
            <a:prstTxWarp prst="textNoShape">
              <a:avLst/>
            </a:prstTxWarp>
          </a:bodyPr>
          <a:lstStyle>
            <a:lvl1pPr algn="r">
              <a:defRPr kumimoji="0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 defTabSz="913697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4D845E6-ADA1-4C35-8707-6E02A55C4F96}" type="slidenum">
              <a:rPr lang="en-US" altLang="zh-TW" kern="1200" smtClean="0"/>
              <a:pPr defTabSz="913697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kern="1200"/>
          </a:p>
        </p:txBody>
      </p:sp>
    </p:spTree>
    <p:extLst>
      <p:ext uri="{BB962C8B-B14F-4D97-AF65-F5344CB8AC3E}">
        <p14:creationId xmlns:p14="http://schemas.microsoft.com/office/powerpoint/2010/main" val="2477706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6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6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6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6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6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649625" algn="ctr" rtl="0" fontAlgn="base">
        <a:spcBef>
          <a:spcPct val="0"/>
        </a:spcBef>
        <a:spcAft>
          <a:spcPct val="0"/>
        </a:spcAft>
        <a:defRPr kumimoji="1" sz="6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1299259" algn="ctr" rtl="0" fontAlgn="base">
        <a:spcBef>
          <a:spcPct val="0"/>
        </a:spcBef>
        <a:spcAft>
          <a:spcPct val="0"/>
        </a:spcAft>
        <a:defRPr kumimoji="1" sz="6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948898" algn="ctr" rtl="0" fontAlgn="base">
        <a:spcBef>
          <a:spcPct val="0"/>
        </a:spcBef>
        <a:spcAft>
          <a:spcPct val="0"/>
        </a:spcAft>
        <a:defRPr kumimoji="1" sz="6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2598526" algn="ctr" rtl="0" fontAlgn="base">
        <a:spcBef>
          <a:spcPct val="0"/>
        </a:spcBef>
        <a:spcAft>
          <a:spcPct val="0"/>
        </a:spcAft>
        <a:defRPr kumimoji="1" sz="6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485021" indent="-48502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kumimoji="1" sz="4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053502" indent="-403814" algn="l" rtl="0" eaLnBrk="0" fontAlgn="base" hangingPunct="0">
        <a:spcBef>
          <a:spcPct val="20000"/>
        </a:spcBef>
        <a:spcAft>
          <a:spcPct val="0"/>
        </a:spcAft>
        <a:buChar char="–"/>
        <a:defRPr kumimoji="1"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621992" indent="-3225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kumimoji="1"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2271684" indent="-322589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921388" indent="-32258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3572975" indent="-32481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4222603" indent="-32481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4872238" indent="-32481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5521861" indent="-32481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625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259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898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526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154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7791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7415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052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sz="quarter"/>
          </p:nvPr>
        </p:nvSpPr>
        <p:spPr>
          <a:xfrm>
            <a:off x="650240" y="2993813"/>
            <a:ext cx="11704320" cy="3524392"/>
          </a:xfrm>
        </p:spPr>
        <p:txBody>
          <a:bodyPr/>
          <a:lstStyle/>
          <a:p>
            <a:pPr>
              <a:defRPr/>
            </a:pPr>
            <a:r>
              <a:rPr lang="zh-TW" altLang="en-US" sz="10200" b="1" dirty="0">
                <a:effectLst/>
                <a:latin typeface="+mn-lt"/>
                <a:ea typeface="微軟正黑體" panose="020B0604030504040204" pitchFamily="34" charset="-120"/>
              </a:rPr>
              <a:t>透過購物年金</a:t>
            </a:r>
            <a:r>
              <a:rPr lang="en-US" altLang="zh-TW" sz="10200" b="1" dirty="0">
                <a:effectLst/>
                <a:latin typeface="+mn-lt"/>
                <a:ea typeface="微軟正黑體" panose="020B0604030504040204" pitchFamily="34" charset="-120"/>
              </a:rPr>
              <a:t/>
            </a:r>
            <a:br>
              <a:rPr lang="en-US" altLang="zh-TW" sz="10200" b="1" dirty="0">
                <a:effectLst/>
                <a:latin typeface="+mn-lt"/>
                <a:ea typeface="微軟正黑體" panose="020B0604030504040204" pitchFamily="34" charset="-120"/>
              </a:rPr>
            </a:br>
            <a:r>
              <a:rPr lang="zh-TW" altLang="en-US" sz="10200" b="1">
                <a:effectLst/>
                <a:latin typeface="+mn-lt"/>
                <a:ea typeface="微軟正黑體" panose="020B0604030504040204" pitchFamily="34" charset="-120"/>
              </a:rPr>
              <a:t>進行零售</a:t>
            </a:r>
            <a:endParaRPr lang="zh-TW" altLang="en-US" sz="10200" b="1" dirty="0">
              <a:effectLst/>
              <a:latin typeface="+mn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4330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4080" y="317680"/>
            <a:ext cx="11216640" cy="1885245"/>
          </a:xfrm>
        </p:spPr>
        <p:txBody>
          <a:bodyPr>
            <a:normAutofit/>
          </a:bodyPr>
          <a:lstStyle/>
          <a:p>
            <a:pPr algn="ctr"/>
            <a:r>
              <a:rPr lang="zh-TW" altLang="en-US" sz="6500" b="1" dirty="0"/>
              <a:t>零售的態度與知識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9018732" y="2887832"/>
            <a:ext cx="3470549" cy="5166225"/>
            <a:chOff x="3875426" y="1637218"/>
            <a:chExt cx="3253641" cy="4843335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4" t="37466" r="8889" b="793"/>
            <a:stretch/>
          </p:blipFill>
          <p:spPr>
            <a:xfrm>
              <a:off x="3875426" y="1637218"/>
              <a:ext cx="3106953" cy="3752302"/>
            </a:xfrm>
            <a:prstGeom prst="roundRect">
              <a:avLst/>
            </a:prstGeom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47" t="65607" r="8536" b="10982"/>
            <a:stretch/>
          </p:blipFill>
          <p:spPr>
            <a:xfrm>
              <a:off x="3875426" y="5772666"/>
              <a:ext cx="3253641" cy="707887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>
            <a:off x="556740" y="2887834"/>
            <a:ext cx="3002522" cy="5165199"/>
            <a:chOff x="584437" y="1576325"/>
            <a:chExt cx="2814864" cy="484237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437" y="1576325"/>
              <a:ext cx="2814864" cy="3752303"/>
            </a:xfrm>
            <a:prstGeom prst="roundRect">
              <a:avLst/>
            </a:prstGeom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sp>
          <p:nvSpPr>
            <p:cNvPr id="14" name="文字方塊 13"/>
            <p:cNvSpPr txBox="1"/>
            <p:nvPr/>
          </p:nvSpPr>
          <p:spPr>
            <a:xfrm>
              <a:off x="842836" y="5711774"/>
              <a:ext cx="2240998" cy="70692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l" defTabSz="1299326" hangingPunct="1"/>
              <a:r>
                <a:rPr lang="zh-TW" altLang="en-US" sz="4300" b="1" kern="1200" dirty="0">
                  <a:solidFill>
                    <a:srgbClr val="E7E6E6">
                      <a:lumMod val="25000"/>
                    </a:srgbClr>
                  </a:solidFill>
                </a:rPr>
                <a:t>專業書籍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583865" y="2894975"/>
            <a:ext cx="3410264" cy="5158056"/>
            <a:chOff x="3223030" y="2035528"/>
            <a:chExt cx="2397842" cy="3626758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2" t="44331" r="25743" b="12489"/>
            <a:stretch/>
          </p:blipFill>
          <p:spPr>
            <a:xfrm>
              <a:off x="3223030" y="2035528"/>
              <a:ext cx="2397842" cy="2809205"/>
            </a:xfrm>
            <a:prstGeom prst="roundRect">
              <a:avLst/>
            </a:prstGeom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sp>
          <p:nvSpPr>
            <p:cNvPr id="12" name="文字方塊 11"/>
            <p:cNvSpPr txBox="1"/>
            <p:nvPr/>
          </p:nvSpPr>
          <p:spPr>
            <a:xfrm>
              <a:off x="3560176" y="5132093"/>
              <a:ext cx="1680749" cy="530193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l" defTabSz="1299326" hangingPunct="1"/>
              <a:r>
                <a:rPr lang="zh-TW" altLang="en-US" sz="4300" b="1" kern="1200" dirty="0">
                  <a:solidFill>
                    <a:srgbClr val="E7E6E6">
                      <a:lumMod val="25000"/>
                    </a:srgbClr>
                  </a:solidFill>
                </a:rPr>
                <a:t>產品培訓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43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500" b="1" dirty="0"/>
              <a:t>零售的目標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2665" y="2228882"/>
            <a:ext cx="11919472" cy="1595519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zh-TW" sz="4600" dirty="0"/>
              <a:t>“The best way to predict the future is to create it.”</a:t>
            </a:r>
            <a:r>
              <a:rPr lang="en-US" altLang="zh-TW" sz="4600" b="1" dirty="0"/>
              <a:t/>
            </a:r>
            <a:br>
              <a:rPr lang="en-US" altLang="zh-TW" sz="4600" b="1" dirty="0"/>
            </a:br>
            <a:r>
              <a:rPr lang="zh-TW" altLang="en-US" sz="4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預測未來最好的方法就是創造未來</a:t>
            </a:r>
            <a:endParaRPr lang="en-US" altLang="zh-TW" sz="4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r">
              <a:buNone/>
            </a:pPr>
            <a:r>
              <a:rPr lang="zh-TW" altLang="en-US" b="1" dirty="0" smtClean="0"/>
              <a:t>─</a:t>
            </a:r>
            <a:r>
              <a:rPr lang="en-US" altLang="zh-TW" b="1" dirty="0" smtClean="0"/>
              <a:t>Peter F. Drucker </a:t>
            </a:r>
            <a:r>
              <a:rPr lang="zh-TW" alt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彼得</a:t>
            </a:r>
            <a:r>
              <a:rPr lang="en-US" altLang="zh-TW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‧</a:t>
            </a:r>
            <a:r>
              <a:rPr lang="zh-TW" alt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杜拉克</a:t>
            </a:r>
            <a:endParaRPr lang="zh-TW" alt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1204883" y="5134785"/>
            <a:ext cx="10905863" cy="3253183"/>
            <a:chOff x="1129553" y="3216472"/>
            <a:chExt cx="10224247" cy="3049858"/>
          </a:xfrm>
        </p:grpSpPr>
        <p:sp>
          <p:nvSpPr>
            <p:cNvPr id="13" name="文字方塊 12"/>
            <p:cNvSpPr txBox="1"/>
            <p:nvPr/>
          </p:nvSpPr>
          <p:spPr>
            <a:xfrm>
              <a:off x="3659838" y="4266651"/>
              <a:ext cx="887505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99259" hangingPunct="1"/>
              <a:r>
                <a:rPr lang="en-US" altLang="zh-TW" sz="7700" b="1" kern="12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=</a:t>
              </a:r>
              <a:endParaRPr lang="zh-TW" altLang="en-US" sz="7700" b="1" kern="1200" dirty="0">
                <a:solidFill>
                  <a:srgbClr val="44546A">
                    <a:lumMod val="40000"/>
                    <a:lumOff val="60000"/>
                  </a:srgb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736540" y="4266651"/>
              <a:ext cx="887505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99259" hangingPunct="1"/>
              <a:r>
                <a:rPr lang="en-US" altLang="zh-TW" sz="7700" b="1" kern="12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=</a:t>
              </a:r>
              <a:endParaRPr lang="zh-TW" altLang="en-US" sz="7700" b="1" kern="1200" dirty="0">
                <a:solidFill>
                  <a:srgbClr val="44546A">
                    <a:lumMod val="40000"/>
                    <a:lumOff val="60000"/>
                  </a:srgb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1129553" y="3216474"/>
              <a:ext cx="2178424" cy="3048837"/>
              <a:chOff x="1129553" y="3216474"/>
              <a:chExt cx="2178424" cy="3048837"/>
            </a:xfrm>
          </p:grpSpPr>
          <p:grpSp>
            <p:nvGrpSpPr>
              <p:cNvPr id="10" name="群組 9"/>
              <p:cNvGrpSpPr/>
              <p:nvPr/>
            </p:nvGrpSpPr>
            <p:grpSpPr>
              <a:xfrm>
                <a:off x="1129553" y="4086887"/>
                <a:ext cx="2178424" cy="2178424"/>
                <a:chOff x="1129553" y="3845859"/>
                <a:chExt cx="2178424" cy="2178424"/>
              </a:xfrm>
            </p:grpSpPr>
            <p:sp>
              <p:nvSpPr>
                <p:cNvPr id="4" name="橢圓 3"/>
                <p:cNvSpPr/>
                <p:nvPr/>
              </p:nvSpPr>
              <p:spPr>
                <a:xfrm>
                  <a:off x="1129553" y="3845859"/>
                  <a:ext cx="2178424" cy="2178424"/>
                </a:xfrm>
                <a:prstGeom prst="ellipse">
                  <a:avLst/>
                </a:prstGeom>
                <a:solidFill>
                  <a:srgbClr val="FF5050"/>
                </a:solidFill>
                <a:ln w="76200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99259" hangingPunct="1"/>
                  <a:endParaRPr lang="zh-TW" altLang="en-US" sz="1800" kern="1200">
                    <a:ln w="57150">
                      <a:noFill/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文字方塊 6"/>
                <p:cNvSpPr txBox="1"/>
                <p:nvPr/>
              </p:nvSpPr>
              <p:spPr>
                <a:xfrm>
                  <a:off x="1249452" y="4181018"/>
                  <a:ext cx="1938620" cy="1313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99259" hangingPunct="1"/>
                  <a:r>
                    <a:rPr lang="en-US" altLang="zh-TW" b="1" kern="1200" dirty="0">
                      <a:solidFill>
                        <a:srgbClr val="44546A">
                          <a:lumMod val="50000"/>
                        </a:srgbClr>
                      </a:solidFill>
                      <a:latin typeface="+mj-ea"/>
                      <a:ea typeface="+mj-ea"/>
                    </a:rPr>
                    <a:t>1500</a:t>
                  </a:r>
                  <a:r>
                    <a:rPr lang="en-US" altLang="zh-TW" sz="4700" b="1" kern="1200" dirty="0">
                      <a:solidFill>
                        <a:srgbClr val="44546A">
                          <a:lumMod val="50000"/>
                        </a:srgbClr>
                      </a:solidFill>
                      <a:latin typeface="+mj-ea"/>
                      <a:ea typeface="+mj-ea"/>
                    </a:rPr>
                    <a:t/>
                  </a:r>
                  <a:br>
                    <a:rPr lang="en-US" altLang="zh-TW" sz="4700" b="1" kern="1200" dirty="0">
                      <a:solidFill>
                        <a:srgbClr val="44546A">
                          <a:lumMod val="50000"/>
                        </a:srgbClr>
                      </a:solidFill>
                      <a:latin typeface="+mj-ea"/>
                      <a:ea typeface="+mj-ea"/>
                    </a:rPr>
                  </a:br>
                  <a:r>
                    <a:rPr lang="en-US" altLang="zh-TW" sz="4700" b="1" kern="1200" dirty="0">
                      <a:solidFill>
                        <a:srgbClr val="44546A">
                          <a:lumMod val="50000"/>
                        </a:srgbClr>
                      </a:solidFill>
                      <a:latin typeface="+mj-ea"/>
                      <a:ea typeface="+mj-ea"/>
                    </a:rPr>
                    <a:t>BV</a:t>
                  </a:r>
                  <a:endParaRPr lang="zh-TW" altLang="en-US" sz="4700" b="1" kern="1200" dirty="0">
                    <a:solidFill>
                      <a:srgbClr val="44546A">
                        <a:lumMod val="50000"/>
                      </a:srgbClr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5" name="文字方塊 14"/>
              <p:cNvSpPr txBox="1"/>
              <p:nvPr/>
            </p:nvSpPr>
            <p:spPr>
              <a:xfrm>
                <a:off x="1513349" y="3216474"/>
                <a:ext cx="1410823" cy="779700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dist" defTabSz="1299259" hangingPunct="1"/>
                <a:r>
                  <a:rPr lang="zh-TW" altLang="en-US" sz="4600" b="1" kern="1200" dirty="0">
                    <a:solidFill>
                      <a:prstClr val="white"/>
                    </a:solidFill>
                  </a:rPr>
                  <a:t>每季</a:t>
                </a:r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4963644" y="3216472"/>
              <a:ext cx="2178424" cy="3049858"/>
              <a:chOff x="5006787" y="3216472"/>
              <a:chExt cx="2178424" cy="3049858"/>
            </a:xfrm>
          </p:grpSpPr>
          <p:grpSp>
            <p:nvGrpSpPr>
              <p:cNvPr id="11" name="群組 10"/>
              <p:cNvGrpSpPr/>
              <p:nvPr/>
            </p:nvGrpSpPr>
            <p:grpSpPr>
              <a:xfrm>
                <a:off x="5006787" y="4087906"/>
                <a:ext cx="2178424" cy="2178424"/>
                <a:chOff x="5006787" y="3845859"/>
                <a:chExt cx="2178424" cy="2178424"/>
              </a:xfrm>
            </p:grpSpPr>
            <p:sp>
              <p:nvSpPr>
                <p:cNvPr id="5" name="橢圓 4"/>
                <p:cNvSpPr/>
                <p:nvPr/>
              </p:nvSpPr>
              <p:spPr>
                <a:xfrm>
                  <a:off x="5006787" y="3845859"/>
                  <a:ext cx="2178424" cy="2178424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76200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99259" hangingPunct="1"/>
                  <a:endParaRPr lang="zh-TW" altLang="en-US" sz="1800" kern="1200">
                    <a:ln w="57150">
                      <a:noFill/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文字方塊 7"/>
                <p:cNvSpPr txBox="1"/>
                <p:nvPr/>
              </p:nvSpPr>
              <p:spPr>
                <a:xfrm>
                  <a:off x="5126690" y="4180002"/>
                  <a:ext cx="1938620" cy="1313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99259" hangingPunct="1"/>
                  <a:r>
                    <a:rPr lang="en-US" altLang="zh-TW" b="1" kern="1200" dirty="0">
                      <a:solidFill>
                        <a:srgbClr val="44546A">
                          <a:lumMod val="50000"/>
                        </a:srgbClr>
                      </a:solidFill>
                      <a:latin typeface="+mj-ea"/>
                      <a:ea typeface="+mj-ea"/>
                    </a:rPr>
                    <a:t>500</a:t>
                  </a:r>
                  <a:r>
                    <a:rPr lang="en-US" altLang="zh-TW" sz="4700" b="1" kern="1200" dirty="0">
                      <a:solidFill>
                        <a:srgbClr val="44546A">
                          <a:lumMod val="50000"/>
                        </a:srgbClr>
                      </a:solidFill>
                      <a:latin typeface="+mj-ea"/>
                      <a:ea typeface="+mj-ea"/>
                    </a:rPr>
                    <a:t/>
                  </a:r>
                  <a:br>
                    <a:rPr lang="en-US" altLang="zh-TW" sz="4700" b="1" kern="1200" dirty="0">
                      <a:solidFill>
                        <a:srgbClr val="44546A">
                          <a:lumMod val="50000"/>
                        </a:srgbClr>
                      </a:solidFill>
                      <a:latin typeface="+mj-ea"/>
                      <a:ea typeface="+mj-ea"/>
                    </a:rPr>
                  </a:br>
                  <a:r>
                    <a:rPr lang="en-US" altLang="zh-TW" sz="4700" b="1" kern="1200" dirty="0">
                      <a:solidFill>
                        <a:srgbClr val="44546A">
                          <a:lumMod val="50000"/>
                        </a:srgbClr>
                      </a:solidFill>
                      <a:latin typeface="+mj-ea"/>
                      <a:ea typeface="+mj-ea"/>
                    </a:rPr>
                    <a:t>BV</a:t>
                  </a:r>
                  <a:endParaRPr lang="zh-TW" altLang="en-US" sz="4700" b="1" kern="1200" dirty="0">
                    <a:solidFill>
                      <a:srgbClr val="44546A">
                        <a:lumMod val="50000"/>
                      </a:srgbClr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6" name="文字方塊 15"/>
              <p:cNvSpPr txBox="1"/>
              <p:nvPr/>
            </p:nvSpPr>
            <p:spPr>
              <a:xfrm>
                <a:off x="5390587" y="3216472"/>
                <a:ext cx="1410823" cy="779700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dist" defTabSz="1299259" hangingPunct="1"/>
                <a:r>
                  <a:rPr lang="zh-TW" altLang="en-US" sz="4600" b="1" kern="1200" dirty="0">
                    <a:solidFill>
                      <a:prstClr val="white"/>
                    </a:solidFill>
                  </a:rPr>
                  <a:t>每月</a:t>
                </a:r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>
              <a:off x="9175376" y="3216473"/>
              <a:ext cx="2178424" cy="3049857"/>
              <a:chOff x="9175376" y="3216473"/>
              <a:chExt cx="2178424" cy="3049857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9175376" y="4087906"/>
                <a:ext cx="2178424" cy="2178424"/>
                <a:chOff x="9175376" y="3845859"/>
                <a:chExt cx="2178424" cy="2178424"/>
              </a:xfrm>
            </p:grpSpPr>
            <p:sp>
              <p:nvSpPr>
                <p:cNvPr id="6" name="橢圓 5"/>
                <p:cNvSpPr/>
                <p:nvPr/>
              </p:nvSpPr>
              <p:spPr>
                <a:xfrm>
                  <a:off x="9175376" y="3845859"/>
                  <a:ext cx="2178424" cy="217842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76200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99259" hangingPunct="1"/>
                  <a:endParaRPr lang="zh-TW" altLang="en-US" sz="1800" kern="1200">
                    <a:ln w="57150">
                      <a:noFill/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文字方塊 8"/>
                <p:cNvSpPr txBox="1"/>
                <p:nvPr/>
              </p:nvSpPr>
              <p:spPr>
                <a:xfrm>
                  <a:off x="9295276" y="4164611"/>
                  <a:ext cx="1938620" cy="1313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99259" hangingPunct="1"/>
                  <a:r>
                    <a:rPr lang="en-US" altLang="zh-TW" b="1" kern="1200" dirty="0">
                      <a:solidFill>
                        <a:srgbClr val="44546A">
                          <a:lumMod val="50000"/>
                        </a:srgbClr>
                      </a:solidFill>
                      <a:latin typeface="+mj-ea"/>
                      <a:ea typeface="+mj-ea"/>
                    </a:rPr>
                    <a:t>125</a:t>
                  </a:r>
                  <a:r>
                    <a:rPr lang="en-US" altLang="zh-TW" sz="4700" b="1" kern="1200" dirty="0">
                      <a:solidFill>
                        <a:srgbClr val="44546A">
                          <a:lumMod val="50000"/>
                        </a:srgbClr>
                      </a:solidFill>
                      <a:latin typeface="+mj-ea"/>
                      <a:ea typeface="+mj-ea"/>
                    </a:rPr>
                    <a:t/>
                  </a:r>
                  <a:br>
                    <a:rPr lang="en-US" altLang="zh-TW" sz="4700" b="1" kern="1200" dirty="0">
                      <a:solidFill>
                        <a:srgbClr val="44546A">
                          <a:lumMod val="50000"/>
                        </a:srgbClr>
                      </a:solidFill>
                      <a:latin typeface="+mj-ea"/>
                      <a:ea typeface="+mj-ea"/>
                    </a:rPr>
                  </a:br>
                  <a:r>
                    <a:rPr lang="en-US" altLang="zh-TW" sz="4700" b="1" kern="1200" dirty="0">
                      <a:solidFill>
                        <a:srgbClr val="44546A">
                          <a:lumMod val="50000"/>
                        </a:srgbClr>
                      </a:solidFill>
                      <a:latin typeface="+mj-ea"/>
                      <a:ea typeface="+mj-ea"/>
                    </a:rPr>
                    <a:t>BV</a:t>
                  </a:r>
                  <a:endParaRPr lang="zh-TW" altLang="en-US" sz="4700" b="1" kern="1200" dirty="0">
                    <a:solidFill>
                      <a:srgbClr val="44546A">
                        <a:lumMod val="50000"/>
                      </a:srgbClr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7" name="文字方塊 16"/>
              <p:cNvSpPr txBox="1"/>
              <p:nvPr/>
            </p:nvSpPr>
            <p:spPr>
              <a:xfrm>
                <a:off x="9559173" y="3216473"/>
                <a:ext cx="1410823" cy="779700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dist" defTabSz="1299259" hangingPunct="1"/>
                <a:r>
                  <a:rPr lang="zh-TW" altLang="en-US" sz="4600" b="1" kern="1200" dirty="0">
                    <a:solidFill>
                      <a:prstClr val="white"/>
                    </a:solidFill>
                  </a:rPr>
                  <a:t>每週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224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500" b="1" dirty="0"/>
              <a:t>零售的工具、招募與跟進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248622" y="2769286"/>
            <a:ext cx="12526682" cy="5913357"/>
            <a:chOff x="383747" y="1947136"/>
            <a:chExt cx="8252671" cy="3394319"/>
          </a:xfrm>
        </p:grpSpPr>
        <p:sp>
          <p:nvSpPr>
            <p:cNvPr id="26" name="圓角矩形 25"/>
            <p:cNvSpPr/>
            <p:nvPr/>
          </p:nvSpPr>
          <p:spPr>
            <a:xfrm>
              <a:off x="383747" y="1950044"/>
              <a:ext cx="5099797" cy="3388503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99259" hangingPunct="1"/>
              <a:endParaRPr lang="zh-TW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3857654" y="2741907"/>
              <a:ext cx="4778763" cy="2599548"/>
            </a:xfrm>
            <a:prstGeom prst="round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99259" hangingPunct="1"/>
              <a:endParaRPr lang="zh-TW" altLang="en-US" sz="1800" kern="120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3809598" y="1947136"/>
              <a:ext cx="4826820" cy="123149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99259" hangingPunct="1"/>
              <a:endParaRPr lang="zh-TW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37148" y="1961823"/>
              <a:ext cx="3466636" cy="33738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99259" hangingPunct="1"/>
              <a:endParaRPr lang="zh-TW" altLang="en-US" sz="180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435981" y="4223182"/>
            <a:ext cx="1765814" cy="2468415"/>
            <a:chOff x="885155" y="2694147"/>
            <a:chExt cx="1655451" cy="231413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55" y="2694147"/>
              <a:ext cx="1655451" cy="1655450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1030395" y="4228585"/>
              <a:ext cx="1489715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99259" hangingPunct="1"/>
              <a:r>
                <a:rPr lang="zh-TW" altLang="en-US" sz="4600" b="1" kern="1200" dirty="0">
                  <a:solidFill>
                    <a:prstClr val="black"/>
                  </a:solidFill>
                </a:rPr>
                <a:t>名單</a:t>
              </a: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2051069" y="4435308"/>
            <a:ext cx="753035" cy="1575817"/>
          </a:xfrm>
          <a:prstGeom prst="rect">
            <a:avLst/>
          </a:prstGeom>
          <a:noFill/>
        </p:spPr>
        <p:txBody>
          <a:bodyPr wrap="square" lIns="129924" tIns="64963" rIns="129924" bIns="64963" rtlCol="0">
            <a:spAutoFit/>
          </a:bodyPr>
          <a:lstStyle/>
          <a:p>
            <a:pPr algn="l" defTabSz="1299259" hangingPunct="1"/>
            <a:r>
              <a:rPr lang="en-US" altLang="zh-TW" sz="9400" kern="1200" dirty="0">
                <a:solidFill>
                  <a:prstClr val="black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+</a:t>
            </a:r>
            <a:endParaRPr lang="zh-TW" altLang="en-US" sz="9400" kern="1200" dirty="0">
              <a:solidFill>
                <a:prstClr val="black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45" y="5687779"/>
            <a:ext cx="1777330" cy="200763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54" y="3158262"/>
            <a:ext cx="1386479" cy="1386479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8250838" y="3426134"/>
            <a:ext cx="4577634" cy="831680"/>
          </a:xfrm>
          <a:prstGeom prst="rect">
            <a:avLst/>
          </a:prstGeom>
          <a:noFill/>
        </p:spPr>
        <p:txBody>
          <a:bodyPr wrap="square" lIns="129924" tIns="64963" rIns="129924" bIns="64963" rtlCol="0">
            <a:spAutoFit/>
          </a:bodyPr>
          <a:lstStyle/>
          <a:p>
            <a:pPr algn="l" defTabSz="1299259" hangingPunct="1"/>
            <a:r>
              <a:rPr lang="en-US" altLang="zh-TW" sz="4600" b="1" kern="1200" dirty="0">
                <a:solidFill>
                  <a:prstClr val="white"/>
                </a:solidFill>
                <a:latin typeface="+mn-ea"/>
              </a:rPr>
              <a:t>1-3-7-14-21</a:t>
            </a:r>
            <a:endParaRPr lang="zh-TW" altLang="en-US" sz="4600" b="1" kern="12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8242765" y="5316366"/>
            <a:ext cx="4417788" cy="2757678"/>
          </a:xfrm>
          <a:prstGeom prst="rect">
            <a:avLst/>
          </a:prstGeom>
          <a:noFill/>
        </p:spPr>
        <p:txBody>
          <a:bodyPr wrap="square" lIns="129924" tIns="64963" rIns="129924" bIns="64963" rtlCol="0">
            <a:spAutoFit/>
          </a:bodyPr>
          <a:lstStyle/>
          <a:p>
            <a:pPr algn="just" defTabSz="1299259" hangingPunct="1"/>
            <a:r>
              <a:rPr lang="zh-TW" altLang="en-US" sz="4000" b="1" kern="1200" dirty="0">
                <a:solidFill>
                  <a:prstClr val="white"/>
                </a:solidFill>
                <a:latin typeface="+mn-ea"/>
              </a:rPr>
              <a:t>對重複回購達</a:t>
            </a:r>
            <a:r>
              <a:rPr lang="en-US" altLang="zh-TW" sz="4000" b="1" kern="1200" dirty="0">
                <a:ln w="28575"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latin typeface="+mn-ea"/>
              </a:rPr>
              <a:t>150BV</a:t>
            </a:r>
            <a:r>
              <a:rPr lang="zh-TW" altLang="en-US" sz="4000" b="1" kern="1200" dirty="0">
                <a:ln w="28575"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latin typeface="+mn-ea"/>
              </a:rPr>
              <a:t>以上</a:t>
            </a:r>
            <a:r>
              <a:rPr lang="zh-TW" altLang="en-US" sz="4000" b="1" kern="1200" dirty="0">
                <a:solidFill>
                  <a:prstClr val="white"/>
                </a:solidFill>
                <a:latin typeface="+mn-ea"/>
              </a:rPr>
              <a:t>的顧客</a:t>
            </a:r>
            <a:r>
              <a:rPr lang="zh-TW" altLang="en-US" sz="2800" b="1" kern="1200" dirty="0">
                <a:solidFill>
                  <a:prstClr val="white"/>
                </a:solidFill>
                <a:latin typeface="微軟正黑體"/>
              </a:rPr>
              <a:t>，</a:t>
            </a:r>
            <a:r>
              <a:rPr lang="zh-TW" altLang="en-US" sz="4600" b="1" u="sng" kern="1200" dirty="0">
                <a:solidFill>
                  <a:srgbClr val="4472C4">
                    <a:lumMod val="50000"/>
                  </a:srgbClr>
                </a:solidFill>
                <a:uFill>
                  <a:solidFill>
                    <a:prstClr val="white"/>
                  </a:solidFill>
                </a:uFill>
                <a:latin typeface="微軟正黑體"/>
              </a:rPr>
              <a:t>有告知超連鎖</a:t>
            </a:r>
            <a:r>
              <a:rPr lang="en-US" altLang="zh-TW" sz="4600" b="1" u="sng" kern="1200" baseline="30000" dirty="0">
                <a:solidFill>
                  <a:srgbClr val="4472C4">
                    <a:lumMod val="50000"/>
                  </a:srgbClr>
                </a:solidFill>
                <a:uFill>
                  <a:solidFill>
                    <a:prstClr val="white"/>
                  </a:solidFill>
                </a:uFill>
                <a:latin typeface="微軟正黑體"/>
                <a:ea typeface="微軟正黑體"/>
              </a:rPr>
              <a:t>®</a:t>
            </a:r>
            <a:r>
              <a:rPr lang="zh-TW" altLang="en-US" sz="4600" b="1" u="sng" kern="1200" dirty="0">
                <a:solidFill>
                  <a:srgbClr val="4472C4">
                    <a:lumMod val="50000"/>
                  </a:srgbClr>
                </a:solidFill>
                <a:uFill>
                  <a:solidFill>
                    <a:prstClr val="white"/>
                  </a:solidFill>
                </a:uFill>
                <a:latin typeface="微軟正黑體"/>
              </a:rPr>
              <a:t>事業機會的義務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3067873" y="3158260"/>
            <a:ext cx="3449938" cy="4944137"/>
            <a:chOff x="2116757" y="2220652"/>
            <a:chExt cx="2425738" cy="3476346"/>
          </a:xfrm>
        </p:grpSpPr>
        <p:sp>
          <p:nvSpPr>
            <p:cNvPr id="11" name="文字方塊 10"/>
            <p:cNvSpPr txBox="1"/>
            <p:nvPr/>
          </p:nvSpPr>
          <p:spPr>
            <a:xfrm>
              <a:off x="2630658" y="2220652"/>
              <a:ext cx="19118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99259" hangingPunct="1"/>
              <a:r>
                <a:rPr lang="zh-TW" altLang="en-US" sz="4600" b="1" kern="1200" dirty="0">
                  <a:solidFill>
                    <a:prstClr val="black"/>
                  </a:solidFill>
                </a:rPr>
                <a:t>居家購物清單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618604" y="4619780"/>
              <a:ext cx="1923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99259" hangingPunct="1"/>
              <a:r>
                <a:rPr lang="zh-TW" altLang="en-US" sz="4600" b="1" kern="1200" dirty="0">
                  <a:solidFill>
                    <a:prstClr val="black"/>
                  </a:solidFill>
                </a:rPr>
                <a:t>購物年金評量表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736400" y="3423336"/>
              <a:ext cx="16539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99259" hangingPunct="1"/>
              <a:r>
                <a:rPr lang="zh-TW" altLang="en-US" sz="4600" b="1" kern="1200" dirty="0">
                  <a:solidFill>
                    <a:prstClr val="black"/>
                  </a:solidFill>
                </a:rPr>
                <a:t>產品</a:t>
              </a:r>
              <a:endParaRPr lang="en-US" altLang="zh-TW" sz="4600" b="1" kern="1200" dirty="0">
                <a:solidFill>
                  <a:prstClr val="black"/>
                </a:solidFill>
              </a:endParaRPr>
            </a:p>
            <a:p>
              <a:pPr defTabSz="1299259" hangingPunct="1"/>
              <a:r>
                <a:rPr lang="zh-TW" altLang="en-US" sz="4600" b="1" kern="1200" dirty="0">
                  <a:solidFill>
                    <a:prstClr val="black"/>
                  </a:solidFill>
                </a:rPr>
                <a:t>目錄</a:t>
              </a:r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2116757" y="2249529"/>
              <a:ext cx="574262" cy="2969342"/>
              <a:chOff x="2118436" y="2474154"/>
              <a:chExt cx="574262" cy="2969342"/>
            </a:xfrm>
          </p:grpSpPr>
          <p:pic>
            <p:nvPicPr>
              <p:cNvPr id="29" name="圖片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8436" y="2474154"/>
                <a:ext cx="569597" cy="569597"/>
              </a:xfrm>
              <a:prstGeom prst="rect">
                <a:avLst/>
              </a:prstGeom>
            </p:spPr>
          </p:pic>
          <p:pic>
            <p:nvPicPr>
              <p:cNvPr id="30" name="圖片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101" y="3680264"/>
                <a:ext cx="569597" cy="569597"/>
              </a:xfrm>
              <a:prstGeom prst="rect">
                <a:avLst/>
              </a:prstGeom>
            </p:spPr>
          </p:pic>
          <p:pic>
            <p:nvPicPr>
              <p:cNvPr id="31" name="圖片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8437" y="4873899"/>
                <a:ext cx="569597" cy="5695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784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794" y="851719"/>
            <a:ext cx="11216640" cy="1413934"/>
          </a:xfrm>
        </p:spPr>
        <p:txBody>
          <a:bodyPr>
            <a:normAutofit/>
          </a:bodyPr>
          <a:lstStyle/>
          <a:p>
            <a:pPr algn="ctr"/>
            <a:r>
              <a:rPr lang="zh-TW" altLang="en-US" sz="6500" b="1" dirty="0"/>
              <a:t>一對一行銷的精髓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6013" y="5269658"/>
            <a:ext cx="12131173" cy="46414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TW" b="1" dirty="0"/>
              <a:t>“Never worry about numbers. Help one person at a time, and always start with the person nearest you</a:t>
            </a:r>
            <a:r>
              <a:rPr lang="en-US" altLang="zh-TW" b="1" dirty="0" smtClean="0"/>
              <a:t>.”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sz="4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永遠不要為數字煩惱，一次幫助一個人，</a:t>
            </a:r>
            <a:endParaRPr lang="en-US" altLang="zh-TW" sz="4600" b="1" dirty="0">
              <a:solidFill>
                <a:schemeClr val="accent4">
                  <a:lumMod val="20000"/>
                  <a:lumOff val="80000"/>
                </a:schemeClr>
              </a:solidFill>
              <a:latin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4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而且永遠從最近的人開始</a:t>
            </a:r>
            <a:endParaRPr lang="en-US" altLang="zh-TW" sz="4600" b="1" dirty="0">
              <a:solidFill>
                <a:schemeClr val="accent4">
                  <a:lumMod val="20000"/>
                  <a:lumOff val="80000"/>
                </a:schemeClr>
              </a:solidFill>
              <a:latin typeface="+mn-ea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zh-TW" altLang="en-US" b="1" dirty="0"/>
              <a:t>─</a:t>
            </a:r>
            <a:r>
              <a:rPr lang="en-US" altLang="zh-TW" b="1" dirty="0"/>
              <a:t>Mother</a:t>
            </a:r>
            <a:r>
              <a:rPr lang="zh-TW" altLang="en-US" b="1" dirty="0"/>
              <a:t> </a:t>
            </a:r>
            <a:r>
              <a:rPr lang="en-US" altLang="zh-TW" b="1" dirty="0"/>
              <a:t>Teresa</a:t>
            </a:r>
            <a:r>
              <a:rPr lang="zh-TW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德蕾莎修女</a:t>
            </a:r>
          </a:p>
        </p:txBody>
      </p:sp>
      <p:grpSp>
        <p:nvGrpSpPr>
          <p:cNvPr id="40" name="群組 39"/>
          <p:cNvGrpSpPr/>
          <p:nvPr/>
        </p:nvGrpSpPr>
        <p:grpSpPr>
          <a:xfrm>
            <a:off x="523782" y="2461924"/>
            <a:ext cx="12174269" cy="2362950"/>
            <a:chOff x="531550" y="1522544"/>
            <a:chExt cx="11173304" cy="2168668"/>
          </a:xfrm>
        </p:grpSpPr>
        <p:grpSp>
          <p:nvGrpSpPr>
            <p:cNvPr id="31" name="群組 30"/>
            <p:cNvGrpSpPr/>
            <p:nvPr/>
          </p:nvGrpSpPr>
          <p:grpSpPr>
            <a:xfrm>
              <a:off x="531550" y="1534250"/>
              <a:ext cx="1862844" cy="2140534"/>
              <a:chOff x="822216" y="1540373"/>
              <a:chExt cx="1862844" cy="2140534"/>
            </a:xfrm>
          </p:grpSpPr>
          <p:grpSp>
            <p:nvGrpSpPr>
              <p:cNvPr id="20" name="群組 19"/>
              <p:cNvGrpSpPr/>
              <p:nvPr/>
            </p:nvGrpSpPr>
            <p:grpSpPr>
              <a:xfrm>
                <a:off x="922601" y="2180354"/>
                <a:ext cx="1500553" cy="1500553"/>
                <a:chOff x="1312985" y="1875692"/>
                <a:chExt cx="1500553" cy="1500553"/>
              </a:xfrm>
            </p:grpSpPr>
            <p:sp>
              <p:nvSpPr>
                <p:cNvPr id="8" name="橢圓 7"/>
                <p:cNvSpPr/>
                <p:nvPr/>
              </p:nvSpPr>
              <p:spPr>
                <a:xfrm>
                  <a:off x="1312985" y="1875692"/>
                  <a:ext cx="1500553" cy="1500553"/>
                </a:xfrm>
                <a:prstGeom prst="ellipse">
                  <a:avLst/>
                </a:prstGeom>
                <a:solidFill>
                  <a:srgbClr val="FFFF99"/>
                </a:solidFill>
                <a:ln w="57150">
                  <a:solidFill>
                    <a:srgbClr val="FF979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99259" hangingPunct="1"/>
                  <a:endParaRPr lang="zh-TW" altLang="en-US" sz="1800" kern="120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5" name="圖片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4793" y="2042668"/>
                  <a:ext cx="1103871" cy="1103871"/>
                </a:xfrm>
                <a:prstGeom prst="rect">
                  <a:avLst/>
                </a:prstGeom>
              </p:spPr>
            </p:pic>
          </p:grpSp>
          <p:sp>
            <p:nvSpPr>
              <p:cNvPr id="26" name="文字方塊 25"/>
              <p:cNvSpPr txBox="1"/>
              <p:nvPr/>
            </p:nvSpPr>
            <p:spPr>
              <a:xfrm>
                <a:off x="822216" y="1540373"/>
                <a:ext cx="1862844" cy="56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1299259" hangingPunct="1"/>
                <a:r>
                  <a:rPr lang="zh-TW" altLang="en-US" sz="3400" b="1" kern="1200" dirty="0">
                    <a:solidFill>
                      <a:srgbClr val="FFC000">
                        <a:lumMod val="60000"/>
                        <a:lumOff val="40000"/>
                      </a:srgbClr>
                    </a:solidFill>
                  </a:rPr>
                  <a:t>量身訂做</a:t>
                </a:r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2786538" y="1528386"/>
              <a:ext cx="2031669" cy="2162826"/>
              <a:chOff x="2856727" y="1531577"/>
              <a:chExt cx="2031669" cy="2162826"/>
            </a:xfrm>
          </p:grpSpPr>
          <p:grpSp>
            <p:nvGrpSpPr>
              <p:cNvPr id="21" name="群組 20"/>
              <p:cNvGrpSpPr/>
              <p:nvPr/>
            </p:nvGrpSpPr>
            <p:grpSpPr>
              <a:xfrm>
                <a:off x="3017727" y="2193850"/>
                <a:ext cx="1500553" cy="1500553"/>
                <a:chOff x="2963538" y="1902069"/>
                <a:chExt cx="1500553" cy="1500553"/>
              </a:xfrm>
            </p:grpSpPr>
            <p:sp>
              <p:nvSpPr>
                <p:cNvPr id="9" name="橢圓 8"/>
                <p:cNvSpPr/>
                <p:nvPr/>
              </p:nvSpPr>
              <p:spPr>
                <a:xfrm>
                  <a:off x="2963538" y="1902069"/>
                  <a:ext cx="1500553" cy="1500553"/>
                </a:xfrm>
                <a:prstGeom prst="ellipse">
                  <a:avLst/>
                </a:prstGeom>
                <a:solidFill>
                  <a:srgbClr val="FFFF99"/>
                </a:solidFill>
                <a:ln w="57150">
                  <a:solidFill>
                    <a:srgbClr val="FF979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99259" hangingPunct="1"/>
                  <a:endParaRPr lang="zh-TW" altLang="en-US" sz="1800" kern="120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4" name="圖片 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1875" y="1929533"/>
                  <a:ext cx="1263877" cy="1341151"/>
                </a:xfrm>
                <a:prstGeom prst="rect">
                  <a:avLst/>
                </a:prstGeom>
              </p:spPr>
            </p:pic>
          </p:grpSp>
          <p:sp>
            <p:nvSpPr>
              <p:cNvPr id="27" name="文字方塊 26"/>
              <p:cNvSpPr txBox="1"/>
              <p:nvPr/>
            </p:nvSpPr>
            <p:spPr>
              <a:xfrm>
                <a:off x="2856727" y="1531577"/>
                <a:ext cx="2031669" cy="56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1299259" hangingPunct="1"/>
                <a:r>
                  <a:rPr lang="zh-TW" altLang="en-US" sz="3400" b="1" kern="1200" dirty="0">
                    <a:solidFill>
                      <a:srgbClr val="FFC000">
                        <a:lumMod val="60000"/>
                        <a:lumOff val="40000"/>
                      </a:srgbClr>
                    </a:solidFill>
                  </a:rPr>
                  <a:t>以質生量</a:t>
                </a:r>
              </a:p>
            </p:txBody>
          </p:sp>
        </p:grpSp>
        <p:grpSp>
          <p:nvGrpSpPr>
            <p:cNvPr id="33" name="群組 32"/>
            <p:cNvGrpSpPr/>
            <p:nvPr/>
          </p:nvGrpSpPr>
          <p:grpSpPr>
            <a:xfrm>
              <a:off x="5068541" y="1528720"/>
              <a:ext cx="1953731" cy="2162302"/>
              <a:chOff x="4874099" y="1516669"/>
              <a:chExt cx="1953731" cy="2162302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5074523" y="2178418"/>
                <a:ext cx="1500553" cy="1500553"/>
                <a:chOff x="4755174" y="1743443"/>
                <a:chExt cx="1500553" cy="1500553"/>
              </a:xfrm>
            </p:grpSpPr>
            <p:sp>
              <p:nvSpPr>
                <p:cNvPr id="10" name="橢圓 9"/>
                <p:cNvSpPr/>
                <p:nvPr/>
              </p:nvSpPr>
              <p:spPr>
                <a:xfrm>
                  <a:off x="4755174" y="1743443"/>
                  <a:ext cx="1500553" cy="1500553"/>
                </a:xfrm>
                <a:prstGeom prst="ellipse">
                  <a:avLst/>
                </a:prstGeom>
                <a:solidFill>
                  <a:srgbClr val="FFFF99"/>
                </a:solidFill>
                <a:ln w="57150">
                  <a:solidFill>
                    <a:srgbClr val="FF979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99259" hangingPunct="1"/>
                  <a:endParaRPr lang="zh-TW" altLang="en-US" sz="1800" kern="120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8" name="圖片 1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0825" y="1900509"/>
                  <a:ext cx="1246030" cy="1246030"/>
                </a:xfrm>
                <a:prstGeom prst="rect">
                  <a:avLst/>
                </a:prstGeom>
              </p:spPr>
            </p:pic>
          </p:grpSp>
          <p:sp>
            <p:nvSpPr>
              <p:cNvPr id="28" name="文字方塊 27"/>
              <p:cNvSpPr txBox="1"/>
              <p:nvPr/>
            </p:nvSpPr>
            <p:spPr>
              <a:xfrm>
                <a:off x="4874099" y="1516669"/>
                <a:ext cx="1953731" cy="56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1299259" hangingPunct="1"/>
                <a:r>
                  <a:rPr lang="zh-TW" altLang="en-US" sz="3400" b="1" kern="1200" dirty="0">
                    <a:solidFill>
                      <a:srgbClr val="FFC000">
                        <a:lumMod val="60000"/>
                        <a:lumOff val="40000"/>
                      </a:srgbClr>
                    </a:solidFill>
                  </a:rPr>
                  <a:t>口碑相傳</a:t>
                </a:r>
              </a:p>
            </p:txBody>
          </p:sp>
        </p:grpSp>
        <p:grpSp>
          <p:nvGrpSpPr>
            <p:cNvPr id="34" name="群組 33"/>
            <p:cNvGrpSpPr/>
            <p:nvPr/>
          </p:nvGrpSpPr>
          <p:grpSpPr>
            <a:xfrm>
              <a:off x="7466566" y="1522544"/>
              <a:ext cx="1999719" cy="2147221"/>
              <a:chOff x="6993645" y="1531749"/>
              <a:chExt cx="1999719" cy="2147221"/>
            </a:xfrm>
          </p:grpSpPr>
          <p:grpSp>
            <p:nvGrpSpPr>
              <p:cNvPr id="23" name="群組 22"/>
              <p:cNvGrpSpPr/>
              <p:nvPr/>
            </p:nvGrpSpPr>
            <p:grpSpPr>
              <a:xfrm>
                <a:off x="7167676" y="2178417"/>
                <a:ext cx="1500553" cy="1500553"/>
                <a:chOff x="6817413" y="1690688"/>
                <a:chExt cx="1500553" cy="1500553"/>
              </a:xfrm>
            </p:grpSpPr>
            <p:sp>
              <p:nvSpPr>
                <p:cNvPr id="11" name="橢圓 10"/>
                <p:cNvSpPr/>
                <p:nvPr/>
              </p:nvSpPr>
              <p:spPr>
                <a:xfrm>
                  <a:off x="6817413" y="1690688"/>
                  <a:ext cx="1500553" cy="1500553"/>
                </a:xfrm>
                <a:prstGeom prst="ellipse">
                  <a:avLst/>
                </a:prstGeom>
                <a:solidFill>
                  <a:srgbClr val="FFFF99"/>
                </a:solidFill>
                <a:ln w="57150">
                  <a:solidFill>
                    <a:srgbClr val="FF979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99259" hangingPunct="1"/>
                  <a:endParaRPr lang="zh-TW" altLang="en-US" sz="1800" kern="120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9" name="圖片 1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88718" y="1875692"/>
                  <a:ext cx="1157942" cy="1157942"/>
                </a:xfrm>
                <a:prstGeom prst="rect">
                  <a:avLst/>
                </a:prstGeom>
              </p:spPr>
            </p:pic>
          </p:grpSp>
          <p:sp>
            <p:nvSpPr>
              <p:cNvPr id="29" name="文字方塊 28"/>
              <p:cNvSpPr txBox="1"/>
              <p:nvPr/>
            </p:nvSpPr>
            <p:spPr>
              <a:xfrm>
                <a:off x="6993645" y="1531749"/>
                <a:ext cx="1999719" cy="56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1299259" hangingPunct="1"/>
                <a:r>
                  <a:rPr lang="zh-TW" altLang="en-US" sz="3400" b="1" kern="1200" dirty="0">
                    <a:solidFill>
                      <a:srgbClr val="FFD966"/>
                    </a:solidFill>
                  </a:rPr>
                  <a:t>社群媒體</a:t>
                </a:r>
              </a:p>
            </p:txBody>
          </p:sp>
        </p:grpSp>
        <p:grpSp>
          <p:nvGrpSpPr>
            <p:cNvPr id="35" name="群組 34"/>
            <p:cNvGrpSpPr/>
            <p:nvPr/>
          </p:nvGrpSpPr>
          <p:grpSpPr>
            <a:xfrm>
              <a:off x="9722779" y="1534857"/>
              <a:ext cx="1982075" cy="2143504"/>
              <a:chOff x="9441366" y="1535466"/>
              <a:chExt cx="1982075" cy="2143504"/>
            </a:xfrm>
          </p:grpSpPr>
          <p:grpSp>
            <p:nvGrpSpPr>
              <p:cNvPr id="25" name="群組 24"/>
              <p:cNvGrpSpPr/>
              <p:nvPr/>
            </p:nvGrpSpPr>
            <p:grpSpPr>
              <a:xfrm>
                <a:off x="9623361" y="2178417"/>
                <a:ext cx="1500553" cy="1500553"/>
                <a:chOff x="9214775" y="1645986"/>
                <a:chExt cx="1500553" cy="1500553"/>
              </a:xfrm>
            </p:grpSpPr>
            <p:sp>
              <p:nvSpPr>
                <p:cNvPr id="13" name="橢圓 12"/>
                <p:cNvSpPr/>
                <p:nvPr/>
              </p:nvSpPr>
              <p:spPr>
                <a:xfrm>
                  <a:off x="9214775" y="1645986"/>
                  <a:ext cx="1500553" cy="1500553"/>
                </a:xfrm>
                <a:prstGeom prst="ellipse">
                  <a:avLst/>
                </a:prstGeom>
                <a:solidFill>
                  <a:srgbClr val="FFFF99"/>
                </a:solidFill>
                <a:ln w="57150">
                  <a:solidFill>
                    <a:srgbClr val="FF979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99259" hangingPunct="1"/>
                  <a:endParaRPr lang="zh-TW" altLang="en-US" sz="1800" kern="1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4" name="群組 23"/>
                <p:cNvGrpSpPr/>
                <p:nvPr/>
              </p:nvGrpSpPr>
              <p:grpSpPr>
                <a:xfrm>
                  <a:off x="9339724" y="1701860"/>
                  <a:ext cx="1240337" cy="1211145"/>
                  <a:chOff x="9339724" y="1701860"/>
                  <a:chExt cx="1240337" cy="1211145"/>
                </a:xfrm>
              </p:grpSpPr>
              <p:pic>
                <p:nvPicPr>
                  <p:cNvPr id="7" name="圖片 6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31509" y="1701860"/>
                    <a:ext cx="684094" cy="684094"/>
                  </a:xfrm>
                  <a:prstGeom prst="rect">
                    <a:avLst/>
                  </a:prstGeom>
                </p:spPr>
              </p:pic>
              <p:pic>
                <p:nvPicPr>
                  <p:cNvPr id="14" name="圖片 13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39724" y="2228911"/>
                    <a:ext cx="684094" cy="684094"/>
                  </a:xfrm>
                  <a:prstGeom prst="rect">
                    <a:avLst/>
                  </a:prstGeom>
                </p:spPr>
              </p:pic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895967" y="2218990"/>
                    <a:ext cx="684094" cy="684094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30" name="文字方塊 29"/>
              <p:cNvSpPr txBox="1"/>
              <p:nvPr/>
            </p:nvSpPr>
            <p:spPr>
              <a:xfrm>
                <a:off x="9441366" y="1535466"/>
                <a:ext cx="1982075" cy="56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1299259" hangingPunct="1"/>
                <a:r>
                  <a:rPr lang="zh-TW" altLang="en-US" sz="3400" b="1" kern="1200" dirty="0">
                    <a:solidFill>
                      <a:srgbClr val="FFD966"/>
                    </a:solidFill>
                  </a:rPr>
                  <a:t>擴散影響</a:t>
                </a:r>
              </a:p>
            </p:txBody>
          </p:sp>
        </p:grpSp>
        <p:sp>
          <p:nvSpPr>
            <p:cNvPr id="36" name="向右箭號 35"/>
            <p:cNvSpPr/>
            <p:nvPr/>
          </p:nvSpPr>
          <p:spPr>
            <a:xfrm>
              <a:off x="2290500" y="2657426"/>
              <a:ext cx="452152" cy="442251"/>
            </a:xfrm>
            <a:prstGeom prst="rightArrow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99259" hangingPunct="1"/>
              <a:endParaRPr lang="zh-TW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37" name="向右箭號 36"/>
            <p:cNvSpPr/>
            <p:nvPr/>
          </p:nvSpPr>
          <p:spPr>
            <a:xfrm>
              <a:off x="4616390" y="2657618"/>
              <a:ext cx="452152" cy="442251"/>
            </a:xfrm>
            <a:prstGeom prst="rightArrow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99259" hangingPunct="1"/>
              <a:endParaRPr lang="zh-TW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38" name="向右箭號 37"/>
            <p:cNvSpPr/>
            <p:nvPr/>
          </p:nvSpPr>
          <p:spPr>
            <a:xfrm>
              <a:off x="6923987" y="2657426"/>
              <a:ext cx="452152" cy="442251"/>
            </a:xfrm>
            <a:prstGeom prst="rightArrow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99259" hangingPunct="1"/>
              <a:endParaRPr lang="zh-TW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39" name="向右箭號 38"/>
            <p:cNvSpPr/>
            <p:nvPr/>
          </p:nvSpPr>
          <p:spPr>
            <a:xfrm>
              <a:off x="9244205" y="2667572"/>
              <a:ext cx="452152" cy="442251"/>
            </a:xfrm>
            <a:prstGeom prst="rightArrow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99259" hangingPunct="1"/>
              <a:endParaRPr lang="zh-TW" altLang="en-US" sz="180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40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圖表 3"/>
          <p:cNvGraphicFramePr/>
          <p:nvPr>
            <p:extLst>
              <p:ext uri="{D42A27DB-BD31-4B8C-83A1-F6EECF244321}">
                <p14:modId xmlns:p14="http://schemas.microsoft.com/office/powerpoint/2010/main" val="1189864366"/>
              </p:ext>
            </p:extLst>
          </p:nvPr>
        </p:nvGraphicFramePr>
        <p:xfrm>
          <a:off x="-123200" y="-16353"/>
          <a:ext cx="13239609" cy="1494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133844"/>
              </p:ext>
            </p:extLst>
          </p:nvPr>
        </p:nvGraphicFramePr>
        <p:xfrm>
          <a:off x="1538676" y="2557498"/>
          <a:ext cx="9677966" cy="5651783"/>
        </p:xfrm>
        <a:graphic>
          <a:graphicData uri="http://schemas.openxmlformats.org/drawingml/2006/table">
            <a:tbl>
              <a:tblPr/>
              <a:tblGrid>
                <a:gridCol w="3226751"/>
                <a:gridCol w="3224464"/>
                <a:gridCol w="3226751"/>
              </a:tblGrid>
              <a:tr h="17566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5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  <a:cs typeface="BiauKai" charset="-120"/>
                        </a:rPr>
                        <a:t>舅姨 </a:t>
                      </a:r>
                    </a:p>
                  </a:txBody>
                  <a:tcPr marL="97535" marR="97535" marT="48759" marB="48759" anchor="ctr" horzOverflow="overflow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F2B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5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  <a:cs typeface="BiauKai" charset="-120"/>
                        </a:rPr>
                        <a:t>父母</a:t>
                      </a:r>
                    </a:p>
                  </a:txBody>
                  <a:tcPr marL="97535" marR="97535" marT="48759" marB="48759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F2B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5100" b="1" i="0" u="none" strike="noStrike" cap="none" normalizeH="0" baseline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  <a:cs typeface="BiauKai" charset="-120"/>
                        </a:rPr>
                        <a:t>叔伯</a:t>
                      </a:r>
                    </a:p>
                  </a:txBody>
                  <a:tcPr marL="97535" marR="97535" marT="48759" marB="48759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F2B">
                        <a:alpha val="85097"/>
                      </a:srgbClr>
                    </a:solidFill>
                  </a:tcPr>
                </a:tc>
              </a:tr>
              <a:tr h="19475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5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  <a:cs typeface="BiauKai" charset="-120"/>
                        </a:rPr>
                        <a:t>同學</a:t>
                      </a:r>
                      <a:endParaRPr kumimoji="1" lang="en-US" altLang="zh-TW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  <a:cs typeface="BiauKai" charset="-12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5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  <a:cs typeface="BiauKai" charset="-120"/>
                        </a:rPr>
                        <a:t>同事</a:t>
                      </a:r>
                      <a:endParaRPr kumimoji="1" lang="zh-TW" altLang="en-US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  <a:cs typeface="BiauKai" charset="-120"/>
                      </a:endParaRPr>
                    </a:p>
                  </a:txBody>
                  <a:tcPr marL="97535" marR="97535" marT="48759" marB="48759" anchor="ctr" horzOverflow="overflow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F2B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  <a:cs typeface="BiauKai" charset="-120"/>
                        </a:rPr>
                        <a:t>我</a:t>
                      </a:r>
                    </a:p>
                  </a:txBody>
                  <a:tcPr marL="97535" marR="97535" marT="48759" marB="48759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F2B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5100" b="1" i="0" u="none" strike="noStrike" cap="none" normalizeH="0" baseline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  <a:cs typeface="BiauKai" charset="-120"/>
                        </a:rPr>
                        <a:t>兄弟</a:t>
                      </a:r>
                      <a:endParaRPr kumimoji="1" lang="en-US" altLang="zh-TW" sz="5100" b="1" i="0" u="none" strike="noStrike" cap="none" normalizeH="0" baseline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  <a:cs typeface="BiauKai" charset="-12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5100" b="1" i="0" u="none" strike="noStrike" cap="none" normalizeH="0" baseline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  <a:cs typeface="BiauKai" charset="-120"/>
                        </a:rPr>
                        <a:t>姐妹</a:t>
                      </a:r>
                      <a:endParaRPr kumimoji="1" lang="zh-TW" altLang="en-US" sz="5100" b="1" i="0" u="none" strike="noStrike" cap="none" normalizeH="0" baseline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  <a:cs typeface="BiauKai" charset="-120"/>
                      </a:endParaRPr>
                    </a:p>
                  </a:txBody>
                  <a:tcPr marL="97535" marR="97535" marT="48759" marB="48759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F2B">
                        <a:alpha val="85097"/>
                      </a:srgbClr>
                    </a:solidFill>
                  </a:tcPr>
                </a:tc>
              </a:tr>
              <a:tr h="19475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5100" b="1" i="0" u="none" strike="noStrike" cap="none" normalizeH="0" baseline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  <a:cs typeface="BiauKai" charset="-120"/>
                        </a:rPr>
                        <a:t>鄰居</a:t>
                      </a:r>
                      <a:endParaRPr kumimoji="1" lang="zh-TW" altLang="en-US" sz="5100" b="1" i="0" u="none" strike="noStrike" cap="none" normalizeH="0" baseline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  <a:cs typeface="BiauKai" charset="-120"/>
                      </a:endParaRPr>
                    </a:p>
                  </a:txBody>
                  <a:tcPr marL="97535" marR="97535" marT="48759" marB="48759" anchor="ctr" horzOverflow="overflow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F2B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5100" b="1" i="0" u="none" strike="noStrike" cap="none" normalizeH="0" baseline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  <a:cs typeface="BiauKai" charset="-120"/>
                        </a:rPr>
                        <a:t>兒女</a:t>
                      </a:r>
                      <a:endParaRPr kumimoji="1" lang="zh-TW" altLang="en-US" sz="5100" b="1" i="0" u="none" strike="noStrike" cap="none" normalizeH="0" baseline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  <a:cs typeface="BiauKai" charset="-120"/>
                      </a:endParaRPr>
                    </a:p>
                  </a:txBody>
                  <a:tcPr marL="97535" marR="97535" marT="48759" marB="48759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F2B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5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  <a:cs typeface="BiauKai" charset="-120"/>
                        </a:rPr>
                        <a:t>陌生人</a:t>
                      </a:r>
                      <a:endParaRPr kumimoji="1" lang="en-US" altLang="zh-TW" sz="5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  <a:cs typeface="BiauKai" charset="-12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5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  <a:cs typeface="BiauKai" charset="-120"/>
                        </a:rPr>
                        <a:t>(</a:t>
                      </a:r>
                      <a:r>
                        <a:rPr kumimoji="1" lang="zh-TW" altLang="en-US" sz="5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  <a:cs typeface="BiauKai" charset="-120"/>
                        </a:rPr>
                        <a:t>夥伴</a:t>
                      </a:r>
                      <a:r>
                        <a:rPr kumimoji="1" lang="en-US" altLang="zh-TW" sz="5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  <a:cs typeface="BiauKai" charset="-120"/>
                        </a:rPr>
                        <a:t>)</a:t>
                      </a:r>
                      <a:endParaRPr kumimoji="1" lang="zh-TW" altLang="en-US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F8F8F8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  <a:cs typeface="BiauKai" charset="-120"/>
                      </a:endParaRPr>
                    </a:p>
                  </a:txBody>
                  <a:tcPr marL="97535" marR="97535" marT="48759" marB="48759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F2B">
                        <a:alpha val="85097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資料圖表 15"/>
          <p:cNvGraphicFramePr/>
          <p:nvPr>
            <p:extLst>
              <p:ext uri="{D42A27DB-BD31-4B8C-83A1-F6EECF244321}">
                <p14:modId xmlns:p14="http://schemas.microsoft.com/office/powerpoint/2010/main" val="2465622964"/>
              </p:ext>
            </p:extLst>
          </p:nvPr>
        </p:nvGraphicFramePr>
        <p:xfrm>
          <a:off x="1936043" y="4153748"/>
          <a:ext cx="9265920" cy="91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資料圖表 16"/>
          <p:cNvGraphicFramePr/>
          <p:nvPr>
            <p:extLst>
              <p:ext uri="{D42A27DB-BD31-4B8C-83A1-F6EECF244321}">
                <p14:modId xmlns:p14="http://schemas.microsoft.com/office/powerpoint/2010/main" val="2083060771"/>
              </p:ext>
            </p:extLst>
          </p:nvPr>
        </p:nvGraphicFramePr>
        <p:xfrm>
          <a:off x="1958057" y="4849708"/>
          <a:ext cx="10613248" cy="128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內容版面配置區 2"/>
          <p:cNvSpPr txBox="1">
            <a:spLocks/>
          </p:cNvSpPr>
          <p:nvPr/>
        </p:nvSpPr>
        <p:spPr>
          <a:xfrm>
            <a:off x="2084948" y="1887683"/>
            <a:ext cx="9265920" cy="843280"/>
          </a:xfrm>
          <a:prstGeom prst="rect">
            <a:avLst/>
          </a:prstGeom>
          <a:noFill/>
          <a:ln>
            <a:noFill/>
          </a:ln>
          <a:effectLst/>
        </p:spPr>
        <p:txBody>
          <a:bodyPr lIns="129924" tIns="64963" rIns="129924" bIns="64963"/>
          <a:lstStyle>
            <a:defPPr>
              <a:defRPr lang="zh-TW"/>
            </a:defPPr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kumimoji="1" sz="36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9pPr>
          </a:lstStyle>
          <a:p>
            <a:pPr algn="l" defTabSz="1299259">
              <a:buClr>
                <a:srgbClr val="9F9F0B"/>
              </a:buClr>
            </a:pPr>
            <a:r>
              <a:rPr lang="zh-TW" altLang="en-US" sz="5400" b="1" kern="1200" dirty="0">
                <a:solidFill>
                  <a:prstClr val="white"/>
                </a:solidFill>
                <a:effectLst/>
                <a:latin typeface="Microsoft JhengHei" charset="-120"/>
                <a:ea typeface="Microsoft JhengHei" charset="-120"/>
                <a:cs typeface="Microsoft JhengHei" charset="-120"/>
              </a:rPr>
              <a:t>網站</a:t>
            </a:r>
            <a:endParaRPr lang="en-US" altLang="zh-TW" sz="5400" b="1" kern="1200" dirty="0">
              <a:solidFill>
                <a:prstClr val="white"/>
              </a:solidFill>
              <a:effectLst/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l" defTabSz="1299259">
              <a:buClr>
                <a:srgbClr val="9F9F0B"/>
              </a:buClr>
            </a:pPr>
            <a:endParaRPr lang="en-US" altLang="zh-TW" sz="5400" b="1" kern="1200" dirty="0">
              <a:solidFill>
                <a:prstClr val="white"/>
              </a:solidFill>
              <a:effectLst/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l" defTabSz="1299259">
              <a:buClr>
                <a:srgbClr val="9F9F0B"/>
              </a:buClr>
            </a:pPr>
            <a:endParaRPr lang="en-US" altLang="zh-TW" sz="5400" b="1" kern="1200" dirty="0">
              <a:solidFill>
                <a:prstClr val="white"/>
              </a:solidFill>
              <a:effectLst/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l" defTabSz="1299259">
              <a:buClr>
                <a:srgbClr val="9F9F0B"/>
              </a:buClr>
            </a:pPr>
            <a:endParaRPr lang="zh-TW" altLang="en-US" sz="5400" b="1" kern="1200" dirty="0">
              <a:solidFill>
                <a:prstClr val="white"/>
              </a:solidFill>
              <a:effectLst/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 bwMode="auto">
          <a:xfrm>
            <a:off x="2099092" y="2894457"/>
            <a:ext cx="9265920" cy="7789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29924" tIns="64963" rIns="129924" bIns="64963"/>
          <a:lstStyle>
            <a:defPPr>
              <a:defRPr lang="zh-TW"/>
            </a:defPPr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kumimoji="1" sz="36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9pPr>
          </a:lstStyle>
          <a:p>
            <a:pPr algn="l" defTabSz="1299259">
              <a:buClr>
                <a:srgbClr val="9F9F0B"/>
              </a:buClr>
            </a:pPr>
            <a:r>
              <a:rPr lang="zh-TW" altLang="en-US" sz="5400" b="1" kern="1200" dirty="0">
                <a:solidFill>
                  <a:prstClr val="white"/>
                </a:solidFill>
                <a:effectLst/>
                <a:latin typeface="Microsoft JhengHei" charset="-120"/>
                <a:ea typeface="Microsoft JhengHei" charset="-120"/>
                <a:cs typeface="Microsoft JhengHei" charset="-120"/>
              </a:rPr>
              <a:t>產品目錄</a:t>
            </a:r>
            <a:r>
              <a:rPr lang="en-US" altLang="zh-TW" sz="5400" b="1" kern="1200" dirty="0">
                <a:solidFill>
                  <a:prstClr val="white"/>
                </a:solidFill>
                <a:effectLst/>
                <a:latin typeface="Microsoft JhengHei" charset="-120"/>
                <a:ea typeface="Microsoft JhengHei" charset="-120"/>
                <a:cs typeface="Microsoft JhengHei" charset="-120"/>
              </a:rPr>
              <a:t>(</a:t>
            </a:r>
            <a:r>
              <a:rPr lang="zh-TW" altLang="en-US" sz="5400" b="1" kern="1200" dirty="0">
                <a:solidFill>
                  <a:prstClr val="white"/>
                </a:solidFill>
                <a:effectLst/>
                <a:latin typeface="Microsoft JhengHei" charset="-120"/>
                <a:ea typeface="Microsoft JhengHei" charset="-120"/>
                <a:cs typeface="Microsoft JhengHei" charset="-120"/>
              </a:rPr>
              <a:t>做筆記</a:t>
            </a:r>
            <a:r>
              <a:rPr lang="en-US" altLang="zh-TW" sz="5400" b="1" kern="1200" dirty="0">
                <a:solidFill>
                  <a:prstClr val="white"/>
                </a:solidFill>
                <a:effectLst/>
                <a:latin typeface="Microsoft JhengHei" charset="-120"/>
                <a:ea typeface="Microsoft JhengHei" charset="-120"/>
                <a:cs typeface="Microsoft JhengHei" charset="-120"/>
              </a:rPr>
              <a:t>)</a:t>
            </a:r>
          </a:p>
        </p:txBody>
      </p:sp>
      <p:sp>
        <p:nvSpPr>
          <p:cNvPr id="23" name="內容版面配置區 2"/>
          <p:cNvSpPr txBox="1">
            <a:spLocks/>
          </p:cNvSpPr>
          <p:nvPr/>
        </p:nvSpPr>
        <p:spPr bwMode="auto">
          <a:xfrm>
            <a:off x="2084948" y="3933615"/>
            <a:ext cx="9265920" cy="9160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29924" tIns="64963" rIns="129924" bIns="64963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defTabSz="974449">
              <a:spcBef>
                <a:spcPct val="20000"/>
              </a:spcBef>
              <a:buClr>
                <a:srgbClr val="9F9F0B"/>
              </a:buClr>
              <a:buSzPct val="75000"/>
              <a:buFont typeface="Wingdings" charset="2"/>
              <a:buChar char="l"/>
            </a:pPr>
            <a:r>
              <a:rPr lang="zh-TW" altLang="en-US" sz="5400" b="1" kern="120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居家購物清單</a:t>
            </a:r>
            <a:r>
              <a:rPr lang="en-US" altLang="zh-TW" sz="5400" b="1" kern="120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(</a:t>
            </a:r>
            <a:r>
              <a:rPr lang="zh-TW" altLang="en-US" sz="5400" b="1" kern="120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市場調查</a:t>
            </a:r>
            <a:r>
              <a:rPr lang="en-US" altLang="zh-TW" sz="5400" b="1" kern="120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)</a:t>
            </a:r>
          </a:p>
        </p:txBody>
      </p:sp>
      <p:sp>
        <p:nvSpPr>
          <p:cNvPr id="24" name="內容版面配置區 2"/>
          <p:cNvSpPr txBox="1">
            <a:spLocks/>
          </p:cNvSpPr>
          <p:nvPr/>
        </p:nvSpPr>
        <p:spPr bwMode="auto">
          <a:xfrm>
            <a:off x="2092021" y="4915935"/>
            <a:ext cx="9265920" cy="12886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29924" tIns="64963" rIns="129924" bIns="64963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defTabSz="974449">
              <a:spcBef>
                <a:spcPct val="20000"/>
              </a:spcBef>
              <a:buClr>
                <a:srgbClr val="9F9F0B"/>
              </a:buClr>
              <a:buSzPct val="75000"/>
              <a:buFont typeface="Wingdings" charset="2"/>
              <a:buChar char="l"/>
            </a:pPr>
            <a:r>
              <a:rPr lang="zh-TW" altLang="en-US" sz="5400" b="1" kern="120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你身上有幾種</a:t>
            </a:r>
            <a:r>
              <a:rPr lang="en-US" altLang="zh-TW" sz="5400" b="1" kern="120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BV</a:t>
            </a:r>
            <a:r>
              <a:rPr lang="zh-TW" altLang="en-US" sz="5400" b="1" kern="120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或是</a:t>
            </a:r>
            <a:r>
              <a:rPr lang="en-US" altLang="zh-TW" sz="5400" b="1" kern="120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IBV</a:t>
            </a:r>
            <a:r>
              <a:rPr lang="zh-TW" altLang="en-US" sz="5400" b="1" kern="120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的產品？</a:t>
            </a:r>
            <a:r>
              <a:rPr lang="en-US" altLang="zh-TW" sz="5400" b="1" kern="120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(</a:t>
            </a:r>
            <a:r>
              <a:rPr lang="zh-TW" altLang="en-US" sz="5400" b="1" kern="120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適時曝光</a:t>
            </a:r>
            <a:r>
              <a:rPr lang="en-US" altLang="zh-TW" sz="5400" b="1" kern="120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)</a:t>
            </a:r>
          </a:p>
          <a:p>
            <a:pPr algn="l" defTabSz="974449">
              <a:spcBef>
                <a:spcPct val="20000"/>
              </a:spcBef>
              <a:buClr>
                <a:srgbClr val="9F9F0B"/>
              </a:buClr>
              <a:buSzPct val="75000"/>
            </a:pPr>
            <a:endParaRPr lang="zh-TW" altLang="en-US" sz="5400" b="1" kern="1200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25" name="內容版面配置區 2"/>
          <p:cNvSpPr txBox="1">
            <a:spLocks/>
          </p:cNvSpPr>
          <p:nvPr/>
        </p:nvSpPr>
        <p:spPr bwMode="auto">
          <a:xfrm>
            <a:off x="2106962" y="6772399"/>
            <a:ext cx="9265920" cy="12886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29924" tIns="64963" rIns="129924" bIns="64963"/>
          <a:lstStyle/>
          <a:p>
            <a:pPr marL="365421" indent="-365421" algn="l" defTabSz="974449" eaLnBrk="0">
              <a:spcBef>
                <a:spcPct val="20000"/>
              </a:spcBef>
              <a:buClr>
                <a:srgbClr val="9F9F0B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5400" b="1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收集見證，分享故事</a:t>
            </a:r>
            <a:endParaRPr lang="en-US" altLang="zh-TW" sz="5400" b="1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 bwMode="auto">
          <a:xfrm>
            <a:off x="2084948" y="7871952"/>
            <a:ext cx="9265920" cy="142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29924" tIns="64963" rIns="129924" bIns="64963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defTabSz="974449">
              <a:spcBef>
                <a:spcPct val="20000"/>
              </a:spcBef>
              <a:buClr>
                <a:srgbClr val="9F9F0B"/>
              </a:buClr>
              <a:buSzPct val="75000"/>
              <a:buFont typeface="Wingdings" charset="2"/>
              <a:buChar char="l"/>
            </a:pPr>
            <a:r>
              <a:rPr lang="zh-TW" altLang="en-US" sz="5400" b="1" kern="120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適量備貨</a:t>
            </a:r>
            <a:endParaRPr lang="en-US" altLang="zh-TW" sz="5400" b="1" kern="1200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l" defTabSz="974449">
              <a:spcBef>
                <a:spcPct val="20000"/>
              </a:spcBef>
              <a:buClr>
                <a:srgbClr val="9F9F0B"/>
              </a:buClr>
              <a:buSzPct val="75000"/>
              <a:buFont typeface="Wingdings" charset="2"/>
              <a:buChar char="l"/>
            </a:pPr>
            <a:endParaRPr lang="zh-TW" altLang="en-US" sz="5400" b="1" kern="1200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27" name="標題 1"/>
          <p:cNvSpPr txBox="1">
            <a:spLocks/>
          </p:cNvSpPr>
          <p:nvPr/>
        </p:nvSpPr>
        <p:spPr>
          <a:xfrm>
            <a:off x="0" y="-22209"/>
            <a:ext cx="13101457" cy="132268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29924" tIns="64963" rIns="129924" bIns="64963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zh-TW" altLang="en-US" sz="6000" b="1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零售的工具準備</a:t>
            </a:r>
          </a:p>
        </p:txBody>
      </p:sp>
    </p:spTree>
    <p:extLst>
      <p:ext uri="{BB962C8B-B14F-4D97-AF65-F5344CB8AC3E}">
        <p14:creationId xmlns:p14="http://schemas.microsoft.com/office/powerpoint/2010/main" val="189026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0"/>
            <a:ext cx="13101457" cy="12824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29924" tIns="64963" rIns="129924" bIns="64963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zh-TW" altLang="en-US" sz="6000" b="1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零售的心態準備</a:t>
            </a: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1444752" y="2021174"/>
            <a:ext cx="9930384" cy="7141791"/>
          </a:xfrm>
          <a:prstGeom prst="rect">
            <a:avLst/>
          </a:prstGeom>
        </p:spPr>
        <p:txBody>
          <a:bodyPr lIns="129924" tIns="64963" rIns="129924" bIns="6496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TW" altLang="en-US" sz="5400" b="1" kern="1500" spc="32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給予人們的實用價值</a:t>
            </a:r>
            <a:endParaRPr lang="en-US" altLang="zh-TW" sz="5400" b="1" kern="1500" spc="320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5400" b="1" kern="1500" spc="32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永遠要多於</a:t>
            </a:r>
            <a:endParaRPr lang="en-US" altLang="zh-TW" sz="5400" b="1" kern="1500" spc="320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5400" b="1" kern="1500" spc="32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你向他們索取的金錢價值</a:t>
            </a:r>
            <a:endParaRPr lang="en-US" altLang="zh-TW" sz="5400" b="1" kern="1500" spc="320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5400" b="1" kern="1500" spc="32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如果能做到這點</a:t>
            </a:r>
            <a:endParaRPr lang="en-US" altLang="zh-TW" sz="5400" b="1" kern="1500" spc="320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5400" b="1" kern="1500" spc="32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那麼當你進行每一筆交易時</a:t>
            </a:r>
            <a:endParaRPr lang="en-US" altLang="zh-TW" sz="5400" b="1" kern="1500" spc="320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5400" b="1" kern="1500" spc="32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就是在讓他人的生命得以提升</a:t>
            </a:r>
            <a:endParaRPr lang="en-US" altLang="zh-TW" sz="5400" b="1" kern="1500" spc="320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>
              <a:spcBef>
                <a:spcPts val="5973"/>
              </a:spcBef>
              <a:buNone/>
            </a:pPr>
            <a:r>
              <a:rPr lang="en-US" altLang="zh-TW" sz="5400" b="1" kern="1500" spc="32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     ~~《</a:t>
            </a:r>
            <a:r>
              <a:rPr lang="zh-TW" altLang="en-US" sz="5400" b="1" kern="1500" spc="32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失落的致富經典</a:t>
            </a:r>
            <a:r>
              <a:rPr lang="en-US" altLang="zh-TW" sz="5400" b="1" kern="1500" spc="32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》</a:t>
            </a:r>
            <a:endParaRPr lang="zh-TW" altLang="en-US" sz="5400" b="1" kern="1500" spc="320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88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檢視">
  <a:themeElements>
    <a:clrScheme name="檢視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檢視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檢視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866257B-E5CE-4C43-9210-F2DE76BE10B5}"/>
    </a:ext>
  </a:extLst>
</a:theme>
</file>

<file path=ppt/theme/theme2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3">
      <a:majorFont>
        <a:latin typeface="Calibri Light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1_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3">
      <a:majorFont>
        <a:latin typeface="Calibri Light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黑色 .thmx</Template>
  <TotalTime>550</TotalTime>
  <Words>224</Words>
  <Application>Microsoft Office PowerPoint</Application>
  <PresentationFormat>自訂</PresentationFormat>
  <Paragraphs>62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檢視</vt:lpstr>
      <vt:lpstr>Office Theme</vt:lpstr>
      <vt:lpstr>1_Office Theme</vt:lpstr>
      <vt:lpstr>1_Beam</vt:lpstr>
      <vt:lpstr>透過購物年金 進行零售</vt:lpstr>
      <vt:lpstr>零售的態度與知識</vt:lpstr>
      <vt:lpstr>零售的目標</vt:lpstr>
      <vt:lpstr>零售的工具、招募與跟進</vt:lpstr>
      <vt:lpstr>一對一行銷的精髓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Charlie Shen</dc:creator>
  <cp:lastModifiedBy>Charlie Shen</cp:lastModifiedBy>
  <cp:revision>474</cp:revision>
  <cp:lastPrinted>2017-04-12T02:59:36Z</cp:lastPrinted>
  <dcterms:modified xsi:type="dcterms:W3CDTF">2017-04-29T15:01:04Z</dcterms:modified>
</cp:coreProperties>
</file>