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2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3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4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5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6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7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84" r:id="rId2"/>
    <p:sldMasterId id="2147483869" r:id="rId3"/>
    <p:sldMasterId id="2147483881" r:id="rId4"/>
    <p:sldMasterId id="2147483918" r:id="rId5"/>
    <p:sldMasterId id="2147483931" r:id="rId6"/>
    <p:sldMasterId id="2147483943" r:id="rId7"/>
    <p:sldMasterId id="2147484041" r:id="rId8"/>
  </p:sldMasterIdLst>
  <p:notesMasterIdLst>
    <p:notesMasterId r:id="rId45"/>
  </p:notesMasterIdLst>
  <p:sldIdLst>
    <p:sldId id="257" r:id="rId9"/>
    <p:sldId id="259" r:id="rId10"/>
    <p:sldId id="260" r:id="rId11"/>
    <p:sldId id="282" r:id="rId12"/>
    <p:sldId id="283" r:id="rId13"/>
    <p:sldId id="290" r:id="rId14"/>
    <p:sldId id="313" r:id="rId15"/>
    <p:sldId id="312" r:id="rId16"/>
    <p:sldId id="309" r:id="rId17"/>
    <p:sldId id="341" r:id="rId18"/>
    <p:sldId id="342" r:id="rId19"/>
    <p:sldId id="317" r:id="rId20"/>
    <p:sldId id="316" r:id="rId21"/>
    <p:sldId id="318" r:id="rId22"/>
    <p:sldId id="262" r:id="rId23"/>
    <p:sldId id="263" r:id="rId24"/>
    <p:sldId id="279" r:id="rId25"/>
    <p:sldId id="280" r:id="rId26"/>
    <p:sldId id="265" r:id="rId27"/>
    <p:sldId id="270" r:id="rId28"/>
    <p:sldId id="314" r:id="rId29"/>
    <p:sldId id="272" r:id="rId30"/>
    <p:sldId id="273" r:id="rId31"/>
    <p:sldId id="275" r:id="rId32"/>
    <p:sldId id="321" r:id="rId33"/>
    <p:sldId id="327" r:id="rId34"/>
    <p:sldId id="323" r:id="rId35"/>
    <p:sldId id="337" r:id="rId36"/>
    <p:sldId id="335" r:id="rId37"/>
    <p:sldId id="336" r:id="rId38"/>
    <p:sldId id="325" r:id="rId39"/>
    <p:sldId id="324" r:id="rId40"/>
    <p:sldId id="330" r:id="rId41"/>
    <p:sldId id="329" r:id="rId42"/>
    <p:sldId id="331" r:id="rId43"/>
    <p:sldId id="303" r:id="rId44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8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D5BEE-3186-47FB-A37F-BE02539B889C}" type="datetimeFigureOut">
              <a:rPr lang="zh-TW" altLang="en-US" smtClean="0"/>
              <a:t>2017/4/11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72343-FA34-4D3B-9840-51A328A1C0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95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E83A4-552D-7C41-A18D-7502837E62C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2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EC882-1832-6A40-8CEB-905AB898EA45}" type="slidenum">
              <a:rPr kumimoji="1" lang="zh-TW" altLang="en-US">
                <a:solidFill>
                  <a:prstClr val="black"/>
                </a:solidFill>
              </a:rPr>
              <a:pPr/>
              <a:t>32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4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2017/4/11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38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9144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217274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1"/>
            <a:ext cx="9144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7910778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1136950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4638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6832684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81934" y="1"/>
            <a:ext cx="3762066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671382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3527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4731088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30733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825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8688754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1800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213272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500257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4340721" y="746137"/>
            <a:ext cx="3260666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9539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93673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475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479984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2305793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112166" y="-1"/>
            <a:ext cx="203799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3334330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601686" y="-1"/>
            <a:ext cx="1991097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65377" y="1"/>
            <a:ext cx="1824538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299351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267075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3267075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877357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717799" y="0"/>
            <a:ext cx="64262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8725859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29675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4188657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3129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851067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702134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51067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702134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08510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578433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727367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42950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578433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727367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7429500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57786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8436443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31225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007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3492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4566984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6857498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8820885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0"/>
            <a:ext cx="18288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657600" y="1"/>
            <a:ext cx="18288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1"/>
            <a:ext cx="18288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18288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0241104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3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850208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3601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9401796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439595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328379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6413498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1753" y="1092201"/>
            <a:ext cx="6804917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2613929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4376058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5893805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67300" y="-14514"/>
            <a:ext cx="43767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145799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80317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732" y="0"/>
            <a:ext cx="4345526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3230256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6005842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863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7642220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291465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24200" y="4170098"/>
            <a:ext cx="291465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229350" y="3695700"/>
            <a:ext cx="291465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895922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6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1515467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22935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229350" y="3514726"/>
            <a:ext cx="291465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9361725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8"/>
            <a:ext cx="3342085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499896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34208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3010901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60728" y="168184"/>
            <a:ext cx="3158320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6782574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50131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8088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46044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384079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0595825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9539" y="541862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739539" y="2683010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739539" y="4824158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398068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641472" y="2311609"/>
            <a:ext cx="184142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6597400" y="2311609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4640998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6597400" y="4240386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2685065" y="2311609"/>
            <a:ext cx="1841423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728663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728663" y="2311926"/>
            <a:ext cx="1841897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6550159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1524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3048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4572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096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7620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4572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6096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7620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386329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6564242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69354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83120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9354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83120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475313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2716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97522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36901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097368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907855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46629" y="1650665"/>
            <a:ext cx="1850743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5462535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7999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5997" y="1"/>
            <a:ext cx="3048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422265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5364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67523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9682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51841" y="2018342"/>
            <a:ext cx="1816796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055612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57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35784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81949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198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032055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299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7540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49204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147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032055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75409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49204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016147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542898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5732323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2382" y="3013749"/>
            <a:ext cx="9027319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1507149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6341607" y="249382"/>
            <a:ext cx="2748953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2550319" y="4465638"/>
            <a:ext cx="369331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93167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765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6177014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13007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0343316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487" y="4559300"/>
            <a:ext cx="4948238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212" y="244475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2045113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19512" y="3627120"/>
            <a:ext cx="4948238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558808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162297" y="100013"/>
            <a:ext cx="21336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386384" y="100013"/>
            <a:ext cx="3671888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86385" y="2881313"/>
            <a:ext cx="1801745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263141" y="2881313"/>
            <a:ext cx="1795132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62297" y="3982592"/>
            <a:ext cx="21336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86385" y="4932255"/>
            <a:ext cx="1801745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39832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84835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84834" y="1"/>
            <a:ext cx="2484835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84834" y="4511616"/>
            <a:ext cx="2484835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9785282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57538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72112" y="0"/>
            <a:ext cx="3671888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48025" y="4003289"/>
            <a:ext cx="21336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4265706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57588" y="642938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57248" y="3429000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08172" y="642259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986468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7880732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26747" y="0"/>
            <a:ext cx="252140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48151" y="0"/>
            <a:ext cx="17430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7202333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9013384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18712" y="0"/>
            <a:ext cx="9036175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3833342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635829" y="642937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635489" y="3428999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744" y="642258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380345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11607" y="526202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30567" y="4193300"/>
            <a:ext cx="24831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78583" y="526203"/>
            <a:ext cx="3135085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6308337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3526" y="2614617"/>
            <a:ext cx="2450306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9506128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124450" y="2832100"/>
            <a:ext cx="2867026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531192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08171" y="2215649"/>
            <a:ext cx="3534797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05089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81400" y="3851276"/>
            <a:ext cx="1976437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4020975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7237" y="1612900"/>
            <a:ext cx="1568054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475188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8084" y="3867150"/>
            <a:ext cx="1568054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797497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592148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051037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2" y="-10486"/>
            <a:ext cx="257954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90247" y="3589072"/>
            <a:ext cx="4918857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8113" y="-1"/>
            <a:ext cx="4903125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2895949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25654" y="2405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25654" y="317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5654" y="4493063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7176167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0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81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62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9798103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4031456" y="1609725"/>
            <a:ext cx="1571625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738813" y="3632200"/>
            <a:ext cx="226695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3190008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2017/4/11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527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2346511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400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335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864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95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7451012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155218" y="0"/>
            <a:ext cx="5988783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8082654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871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65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085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742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799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374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76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589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789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92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9144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155734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992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149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877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51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674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016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2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82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43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234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30AE-AAD8-4CCF-97C4-4728AA347ECB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B57E-2813-438E-97F1-7B124C6D03E2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9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3A5F-7D67-432F-A1D3-F807A625827C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979CA-D0E4-49EB-BC5D-47E1446654A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73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5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7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2F57-74AE-4313-AB3E-012153678487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E07E-F489-4C1A-AA2B-AA486E74FEAE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0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2017/4/11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8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3"/>
            <a:ext cx="9144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1039800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60A6-7E87-472B-9704-DABE5704463A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D924-A4C4-4BAA-A2B6-DBE2896C812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807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62" indent="0">
              <a:buNone/>
              <a:defRPr sz="2000" b="1"/>
            </a:lvl2pPr>
            <a:lvl3pPr marL="903241" indent="0">
              <a:buNone/>
              <a:defRPr sz="1800" b="1"/>
            </a:lvl3pPr>
            <a:lvl4pPr marL="1354742" indent="0">
              <a:buNone/>
              <a:defRPr sz="1600" b="1"/>
            </a:lvl4pPr>
            <a:lvl5pPr marL="1806479" indent="0">
              <a:buNone/>
              <a:defRPr sz="1600" b="1"/>
            </a:lvl5pPr>
            <a:lvl6pPr marL="2257730" indent="0">
              <a:buNone/>
              <a:defRPr sz="1600" b="1"/>
            </a:lvl6pPr>
            <a:lvl7pPr marL="2709396" indent="0">
              <a:buNone/>
              <a:defRPr sz="1600" b="1"/>
            </a:lvl7pPr>
            <a:lvl8pPr marL="3161022" indent="0">
              <a:buNone/>
              <a:defRPr sz="1600" b="1"/>
            </a:lvl8pPr>
            <a:lvl9pPr marL="36126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72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62" indent="0">
              <a:buNone/>
              <a:defRPr sz="2000" b="1"/>
            </a:lvl2pPr>
            <a:lvl3pPr marL="903241" indent="0">
              <a:buNone/>
              <a:defRPr sz="1800" b="1"/>
            </a:lvl3pPr>
            <a:lvl4pPr marL="1354742" indent="0">
              <a:buNone/>
              <a:defRPr sz="1600" b="1"/>
            </a:lvl4pPr>
            <a:lvl5pPr marL="1806479" indent="0">
              <a:buNone/>
              <a:defRPr sz="1600" b="1"/>
            </a:lvl5pPr>
            <a:lvl6pPr marL="2257730" indent="0">
              <a:buNone/>
              <a:defRPr sz="1600" b="1"/>
            </a:lvl6pPr>
            <a:lvl7pPr marL="2709396" indent="0">
              <a:buNone/>
              <a:defRPr sz="1600" b="1"/>
            </a:lvl7pPr>
            <a:lvl8pPr marL="3161022" indent="0">
              <a:buNone/>
              <a:defRPr sz="1600" b="1"/>
            </a:lvl8pPr>
            <a:lvl9pPr marL="36126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B0B72-9A29-4449-B69B-D5753BBBB59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A073-19EB-4FD5-8479-F4A087AE4BF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796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9F4E-23F2-4638-9745-9393D5DC961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C60D-D45F-4FB2-B373-095E05EA15E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9297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D004-0FA3-450E-82A5-79EA53C6778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7FFC-717D-4B10-A4D3-8C728D937BD3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286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9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562" indent="0">
              <a:buNone/>
              <a:defRPr sz="1200"/>
            </a:lvl2pPr>
            <a:lvl3pPr marL="903241" indent="0">
              <a:buNone/>
              <a:defRPr sz="1000"/>
            </a:lvl3pPr>
            <a:lvl4pPr marL="1354742" indent="0">
              <a:buNone/>
              <a:defRPr sz="900"/>
            </a:lvl4pPr>
            <a:lvl5pPr marL="1806479" indent="0">
              <a:buNone/>
              <a:defRPr sz="900"/>
            </a:lvl5pPr>
            <a:lvl6pPr marL="2257730" indent="0">
              <a:buNone/>
              <a:defRPr sz="900"/>
            </a:lvl6pPr>
            <a:lvl7pPr marL="2709396" indent="0">
              <a:buNone/>
              <a:defRPr sz="900"/>
            </a:lvl7pPr>
            <a:lvl8pPr marL="3161022" indent="0">
              <a:buNone/>
              <a:defRPr sz="900"/>
            </a:lvl8pPr>
            <a:lvl9pPr marL="36126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E757-09AD-4C9F-A13F-2561738E07D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C3D8-09E8-48B6-AB65-1EAA25D7DEA7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095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562" indent="0">
              <a:buNone/>
              <a:defRPr sz="2800"/>
            </a:lvl2pPr>
            <a:lvl3pPr marL="903241" indent="0">
              <a:buNone/>
              <a:defRPr sz="2400"/>
            </a:lvl3pPr>
            <a:lvl4pPr marL="1354742" indent="0">
              <a:buNone/>
              <a:defRPr sz="2000"/>
            </a:lvl4pPr>
            <a:lvl5pPr marL="1806479" indent="0">
              <a:buNone/>
              <a:defRPr sz="2000"/>
            </a:lvl5pPr>
            <a:lvl6pPr marL="2257730" indent="0">
              <a:buNone/>
              <a:defRPr sz="2000"/>
            </a:lvl6pPr>
            <a:lvl7pPr marL="2709396" indent="0">
              <a:buNone/>
              <a:defRPr sz="2000"/>
            </a:lvl7pPr>
            <a:lvl8pPr marL="3161022" indent="0">
              <a:buNone/>
              <a:defRPr sz="2000"/>
            </a:lvl8pPr>
            <a:lvl9pPr marL="3612695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92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1562" indent="0">
              <a:buNone/>
              <a:defRPr sz="1200"/>
            </a:lvl2pPr>
            <a:lvl3pPr marL="903241" indent="0">
              <a:buNone/>
              <a:defRPr sz="1000"/>
            </a:lvl3pPr>
            <a:lvl4pPr marL="1354742" indent="0">
              <a:buNone/>
              <a:defRPr sz="900"/>
            </a:lvl4pPr>
            <a:lvl5pPr marL="1806479" indent="0">
              <a:buNone/>
              <a:defRPr sz="900"/>
            </a:lvl5pPr>
            <a:lvl6pPr marL="2257730" indent="0">
              <a:buNone/>
              <a:defRPr sz="900"/>
            </a:lvl6pPr>
            <a:lvl7pPr marL="2709396" indent="0">
              <a:buNone/>
              <a:defRPr sz="900"/>
            </a:lvl7pPr>
            <a:lvl8pPr marL="3161022" indent="0">
              <a:buNone/>
              <a:defRPr sz="900"/>
            </a:lvl8pPr>
            <a:lvl9pPr marL="36126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0B9C-2328-45D8-B18A-A7D7CC36B67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F287-5817-445D-8C45-8607809EDF0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459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AD10-87EC-464A-B653-E9D7CA0B1472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D07B-9F93-4B40-9221-C43B0002F430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23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9BD8-1C15-4AF5-8555-DE07F6CAE1D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2017-5EA2-4FBB-A2EC-EBC3D98DAE25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91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8055-9383-45E4-B727-A7C6DD09C5D5}" type="slidenum">
              <a:rPr lang="en-US" altLang="zh-TW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12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9599564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68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782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076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04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926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73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238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230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966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95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814638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240513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1735330"/>
      </p:ext>
    </p:extLst>
  </p:cSld>
  <p:clrMapOvr>
    <a:masterClrMapping/>
  </p:clrMapOvr>
  <p:transition spd="slow">
    <p:push dir="u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56495"/>
      </p:ext>
    </p:extLst>
  </p:cSld>
  <p:clrMapOvr>
    <a:masterClrMapping/>
  </p:clrMapOvr>
  <p:transition spd="slow">
    <p:push dir="u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6630566"/>
      </p:ext>
    </p:extLst>
  </p:cSld>
  <p:clrMapOvr>
    <a:masterClrMapping/>
  </p:clrMapOvr>
  <p:transition spd="slow">
    <p:push dir="u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0638911"/>
      </p:ext>
    </p:extLst>
  </p:cSld>
  <p:clrMapOvr>
    <a:masterClrMapping/>
  </p:clrMapOvr>
  <p:transition spd="slow">
    <p:push dir="u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8471832"/>
      </p:ext>
    </p:extLst>
  </p:cSld>
  <p:clrMapOvr>
    <a:masterClrMapping/>
  </p:clrMapOvr>
  <p:transition spd="slow">
    <p:push dir="u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5064462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1" y="-10486"/>
            <a:ext cx="257954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90247" y="3589072"/>
            <a:ext cx="4918857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8113" y="-1"/>
            <a:ext cx="4903125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5913526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7451012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155217" y="0"/>
            <a:ext cx="5988783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4752076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9144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610053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1"/>
            <a:ext cx="9144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05753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81934" y="3"/>
            <a:ext cx="3762066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5883671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3990416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4638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9168567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81934" y="1"/>
            <a:ext cx="3762066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394943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3527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7837372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2058383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825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9106846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1800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304569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500257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4340721" y="746137"/>
            <a:ext cx="3260666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2691834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48548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475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781019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33527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2859264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2305793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112166" y="-1"/>
            <a:ext cx="203799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037776"/>
      </p:ext>
    </p:extLst>
  </p:cSld>
  <p:clrMapOvr>
    <a:masterClrMapping/>
  </p:clrMapOvr>
  <p:transition spd="slow">
    <p:push dir="u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601686" y="-1"/>
            <a:ext cx="1991097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65377" y="1"/>
            <a:ext cx="1824538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780001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267075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3267075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9906658"/>
      </p:ext>
    </p:extLst>
  </p:cSld>
  <p:clrMapOvr>
    <a:masterClrMapping/>
  </p:clrMapOvr>
  <p:transition spd="slow">
    <p:push dir="u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717799" y="0"/>
            <a:ext cx="64262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3412008"/>
      </p:ext>
    </p:extLst>
  </p:cSld>
  <p:clrMapOvr>
    <a:masterClrMapping/>
  </p:clrMapOvr>
  <p:transition spd="slow">
    <p:push dir="u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29675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4900530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50851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851067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702134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51067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702134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1648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578433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727367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42950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578433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727367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7429500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76910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270841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007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3492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4566984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6857498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31144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981356"/>
      </p:ext>
    </p:extLst>
  </p:cSld>
  <p:clrMapOvr>
    <a:masterClrMapping/>
  </p:clrMapOvr>
  <p:transition spd="slow">
    <p:push dir="u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0"/>
            <a:ext cx="18288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657600" y="1"/>
            <a:ext cx="18288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1"/>
            <a:ext cx="18288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18288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6232408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3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3928639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3601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7422292"/>
      </p:ext>
    </p:extLst>
  </p:cSld>
  <p:clrMapOvr>
    <a:masterClrMapping/>
  </p:clrMapOvr>
  <p:transition spd="slow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439595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231470"/>
      </p:ext>
    </p:extLst>
  </p:cSld>
  <p:clrMapOvr>
    <a:masterClrMapping/>
  </p:clrMapOvr>
  <p:transition spd="slow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0417681"/>
      </p:ext>
    </p:extLst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1753" y="1092201"/>
            <a:ext cx="6804917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3932429"/>
      </p:ext>
    </p:extLst>
  </p:cSld>
  <p:clrMapOvr>
    <a:masterClrMapping/>
  </p:clrMapOvr>
  <p:transition spd="slow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4376058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5484985"/>
      </p:ext>
    </p:extLst>
  </p:cSld>
  <p:clrMapOvr>
    <a:masterClrMapping/>
  </p:clrMapOvr>
  <p:transition spd="slow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67300" y="-14514"/>
            <a:ext cx="43767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6057569"/>
      </p:ext>
    </p:extLst>
  </p:cSld>
  <p:clrMapOvr>
    <a:masterClrMapping/>
  </p:clrMapOvr>
  <p:transition spd="slow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732" y="0"/>
            <a:ext cx="4345526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9568048"/>
      </p:ext>
    </p:extLst>
  </p:cSld>
  <p:clrMapOvr>
    <a:masterClrMapping/>
  </p:clrMapOvr>
  <p:transition spd="slow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470335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826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041144"/>
      </p:ext>
    </p:extLst>
  </p:cSld>
  <p:clrMapOvr>
    <a:masterClrMapping/>
  </p:clrMapOvr>
  <p:transition spd="slow">
    <p:push dir="u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863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5107299"/>
      </p:ext>
    </p:extLst>
  </p:cSld>
  <p:clrMapOvr>
    <a:masterClrMapping/>
  </p:clrMapOvr>
  <p:transition spd="slow">
    <p:push dir="u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291465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24200" y="4170098"/>
            <a:ext cx="291465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229350" y="3695700"/>
            <a:ext cx="291465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7719091"/>
      </p:ext>
    </p:extLst>
  </p:cSld>
  <p:clrMapOvr>
    <a:masterClrMapping/>
  </p:clrMapOvr>
  <p:transition spd="slow">
    <p:push dir="u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6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7199754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22935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229350" y="3514726"/>
            <a:ext cx="291465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7126986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8"/>
            <a:ext cx="3342085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997755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34208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6560455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60728" y="168184"/>
            <a:ext cx="3158320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7656285"/>
      </p:ext>
    </p:extLst>
  </p:cSld>
  <p:clrMapOvr>
    <a:masterClrMapping/>
  </p:clrMapOvr>
  <p:transition spd="slow">
    <p:push dir="u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50131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8088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46044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4266201"/>
      </p:ext>
    </p:extLst>
  </p:cSld>
  <p:clrMapOvr>
    <a:masterClrMapping/>
  </p:clrMapOvr>
  <p:transition spd="slow">
    <p:push dir="u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9539" y="541862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739539" y="2683010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739539" y="4824158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5047125"/>
      </p:ext>
    </p:extLst>
  </p:cSld>
  <p:clrMapOvr>
    <a:masterClrMapping/>
  </p:clrMapOvr>
  <p:transition spd="slow">
    <p:push dir="u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641472" y="2311609"/>
            <a:ext cx="184142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6597400" y="2311609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4640998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6597400" y="4240386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2685065" y="2311609"/>
            <a:ext cx="1841423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728663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728663" y="2311926"/>
            <a:ext cx="1841897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929130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1800" y="1651003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2895397"/>
      </p:ext>
    </p:extLst>
  </p:cSld>
  <p:clrMapOvr>
    <a:masterClrMapping/>
  </p:clrMapOvr>
  <p:transition spd="slow">
    <p:push dir="u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1524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3048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4572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096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7620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4572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6096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7620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21447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3840776"/>
      </p:ext>
    </p:extLst>
  </p:cSld>
  <p:clrMapOvr>
    <a:masterClrMapping/>
  </p:clrMapOvr>
  <p:transition spd="slow">
    <p:push dir="u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69354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83120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9354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83120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975032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2716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97522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36901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097368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46314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46629" y="1650665"/>
            <a:ext cx="1850743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8373407"/>
      </p:ext>
    </p:extLst>
  </p:cSld>
  <p:clrMapOvr>
    <a:masterClrMapping/>
  </p:clrMapOvr>
  <p:transition spd="slow">
    <p:push dir="u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7999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5997" y="1"/>
            <a:ext cx="3048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463208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5364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67523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9682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51841" y="2018342"/>
            <a:ext cx="1816796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644199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57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35784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81949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198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032055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299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7540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49204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147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032055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75409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49204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016147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7802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2382" y="3013749"/>
            <a:ext cx="9027319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937209"/>
      </p:ext>
    </p:extLst>
  </p:cSld>
  <p:clrMapOvr>
    <a:masterClrMapping/>
  </p:clrMapOvr>
  <p:transition spd="slow">
    <p:push dir="u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6341607" y="249382"/>
            <a:ext cx="2748953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2550319" y="4465638"/>
            <a:ext cx="369331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8784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500257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4340722" y="746137"/>
            <a:ext cx="3260666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493298"/>
      </p:ext>
    </p:extLst>
  </p:cSld>
  <p:clrMapOvr>
    <a:masterClrMapping/>
  </p:clrMapOvr>
  <p:transition spd="slow">
    <p:push dir="u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765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178744"/>
      </p:ext>
    </p:extLst>
  </p:cSld>
  <p:clrMapOvr>
    <a:masterClrMapping/>
  </p:clrMapOvr>
  <p:transition spd="slow">
    <p:push dir="u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13007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1223093"/>
      </p:ext>
    </p:extLst>
  </p:cSld>
  <p:clrMapOvr>
    <a:masterClrMapping/>
  </p:clrMapOvr>
  <p:transition spd="slow">
    <p:push dir="u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487" y="4559300"/>
            <a:ext cx="4948238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212" y="244475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4524780"/>
      </p:ext>
    </p:extLst>
  </p:cSld>
  <p:clrMapOvr>
    <a:masterClrMapping/>
  </p:clrMapOvr>
  <p:transition spd="slow">
    <p:push dir="u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19512" y="3627120"/>
            <a:ext cx="4948238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0446351"/>
      </p:ext>
    </p:extLst>
  </p:cSld>
  <p:clrMapOvr>
    <a:masterClrMapping/>
  </p:clrMapOvr>
  <p:transition spd="slow">
    <p:push dir="u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162297" y="100013"/>
            <a:ext cx="21336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386384" y="100013"/>
            <a:ext cx="3671888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86385" y="2881313"/>
            <a:ext cx="1801745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263141" y="2881313"/>
            <a:ext cx="1795132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62297" y="3982592"/>
            <a:ext cx="21336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86385" y="4932255"/>
            <a:ext cx="1801745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8934052"/>
      </p:ext>
    </p:extLst>
  </p:cSld>
  <p:clrMapOvr>
    <a:masterClrMapping/>
  </p:clrMapOvr>
  <p:transition spd="slow">
    <p:push dir="u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84835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84834" y="1"/>
            <a:ext cx="2484835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84834" y="4511616"/>
            <a:ext cx="2484835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2119181"/>
      </p:ext>
    </p:extLst>
  </p:cSld>
  <p:clrMapOvr>
    <a:masterClrMapping/>
  </p:clrMapOvr>
  <p:transition spd="slow">
    <p:push dir="u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57538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72112" y="0"/>
            <a:ext cx="3671888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48025" y="4003289"/>
            <a:ext cx="21336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3334123"/>
      </p:ext>
    </p:extLst>
  </p:cSld>
  <p:clrMapOvr>
    <a:masterClrMapping/>
  </p:clrMapOvr>
  <p:transition spd="slow">
    <p:push dir="u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57588" y="642938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57248" y="3429000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08172" y="642259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5283672"/>
      </p:ext>
    </p:extLst>
  </p:cSld>
  <p:clrMapOvr>
    <a:masterClrMapping/>
  </p:clrMapOvr>
  <p:transition spd="slow">
    <p:push dir="u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26747" y="0"/>
            <a:ext cx="252140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48151" y="0"/>
            <a:ext cx="17430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0068445"/>
      </p:ext>
    </p:extLst>
  </p:cSld>
  <p:clrMapOvr>
    <a:masterClrMapping/>
  </p:clrMapOvr>
  <p:transition spd="slow">
    <p:push dir="u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9013384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18712" y="0"/>
            <a:ext cx="9036175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667268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79109"/>
      </p:ext>
    </p:extLst>
  </p:cSld>
  <p:clrMapOvr>
    <a:masterClrMapping/>
  </p:clrMapOvr>
  <p:transition spd="slow">
    <p:push dir="u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635829" y="642937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635489" y="3428999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744" y="642258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3480052"/>
      </p:ext>
    </p:extLst>
  </p:cSld>
  <p:clrMapOvr>
    <a:masterClrMapping/>
  </p:clrMapOvr>
  <p:transition spd="slow">
    <p:push dir="u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11607" y="526202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30567" y="4193300"/>
            <a:ext cx="24831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78583" y="526203"/>
            <a:ext cx="3135085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5556177"/>
      </p:ext>
    </p:extLst>
  </p:cSld>
  <p:clrMapOvr>
    <a:masterClrMapping/>
  </p:clrMapOvr>
  <p:transition spd="slow">
    <p:push dir="u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3526" y="2614617"/>
            <a:ext cx="2450306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5394132"/>
      </p:ext>
    </p:extLst>
  </p:cSld>
  <p:clrMapOvr>
    <a:masterClrMapping/>
  </p:clrMapOvr>
  <p:transition spd="slow">
    <p:push dir="u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124450" y="2832100"/>
            <a:ext cx="2867026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9899644"/>
      </p:ext>
    </p:extLst>
  </p:cSld>
  <p:clrMapOvr>
    <a:masterClrMapping/>
  </p:clrMapOvr>
  <p:transition spd="slow">
    <p:push dir="u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08171" y="2215649"/>
            <a:ext cx="3534797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01540"/>
      </p:ext>
    </p:extLst>
  </p:cSld>
  <p:clrMapOvr>
    <a:masterClrMapping/>
  </p:clrMapOvr>
  <p:transition spd="slow">
    <p:push dir="u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81400" y="3851276"/>
            <a:ext cx="1976437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1048893"/>
      </p:ext>
    </p:extLst>
  </p:cSld>
  <p:clrMapOvr>
    <a:masterClrMapping/>
  </p:clrMapOvr>
  <p:transition spd="slow">
    <p:push dir="u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7237" y="1612900"/>
            <a:ext cx="1568054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3287617"/>
      </p:ext>
    </p:extLst>
  </p:cSld>
  <p:clrMapOvr>
    <a:masterClrMapping/>
  </p:clrMapOvr>
  <p:transition spd="slow">
    <p:push dir="u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8084" y="3867150"/>
            <a:ext cx="1568054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797497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592148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2089303"/>
      </p:ext>
    </p:extLst>
  </p:cSld>
  <p:clrMapOvr>
    <a:masterClrMapping/>
  </p:clrMapOvr>
  <p:transition spd="slow">
    <p:push dir="u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25654" y="2405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25654" y="317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5654" y="4493063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4843518"/>
      </p:ext>
    </p:extLst>
  </p:cSld>
  <p:clrMapOvr>
    <a:masterClrMapping/>
  </p:clrMapOvr>
  <p:transition spd="slow">
    <p:push dir="u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0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81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62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9585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4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475" y="1651003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680810"/>
      </p:ext>
    </p:extLst>
  </p:cSld>
  <p:clrMapOvr>
    <a:masterClrMapping/>
  </p:clrMapOvr>
  <p:transition spd="slow">
    <p:push dir="u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4031456" y="1609725"/>
            <a:ext cx="1571625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738813" y="3632200"/>
            <a:ext cx="226695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5070656"/>
      </p:ext>
    </p:extLst>
  </p:cSld>
  <p:clrMapOvr>
    <a:masterClrMapping/>
  </p:clrMapOvr>
  <p:transition spd="slow">
    <p:push dir="u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2017/4/11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2860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3835312"/>
      </p:ext>
    </p:extLst>
  </p:cSld>
  <p:clrMapOvr>
    <a:masterClrMapping/>
  </p:clrMapOvr>
  <p:transition spd="slow">
    <p:push dir="u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012903"/>
      </p:ext>
    </p:extLst>
  </p:cSld>
  <p:clrMapOvr>
    <a:masterClrMapping/>
  </p:clrMapOvr>
  <p:transition spd="slow">
    <p:push dir="u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0986969"/>
      </p:ext>
    </p:extLst>
  </p:cSld>
  <p:clrMapOvr>
    <a:masterClrMapping/>
  </p:clrMapOvr>
  <p:transition spd="slow">
    <p:push dir="u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9159562"/>
      </p:ext>
    </p:extLst>
  </p:cSld>
  <p:clrMapOvr>
    <a:masterClrMapping/>
  </p:clrMapOvr>
  <p:transition spd="slow">
    <p:push dir="u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5904855"/>
      </p:ext>
    </p:extLst>
  </p:cSld>
  <p:clrMapOvr>
    <a:masterClrMapping/>
  </p:clrMapOvr>
  <p:transition spd="slow">
    <p:push dir="u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308938"/>
      </p:ext>
    </p:extLst>
  </p:cSld>
  <p:clrMapOvr>
    <a:masterClrMapping/>
  </p:clrMapOvr>
  <p:transition spd="slow">
    <p:push dir="u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1" y="-10486"/>
            <a:ext cx="257954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90247" y="3589072"/>
            <a:ext cx="4918857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8113" y="-1"/>
            <a:ext cx="4903125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7659522"/>
      </p:ext>
    </p:extLst>
  </p:cSld>
  <p:clrMapOvr>
    <a:masterClrMapping/>
  </p:clrMapOvr>
  <p:transition spd="slow">
    <p:push dir="u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7451012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155217" y="0"/>
            <a:ext cx="5988783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269294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-1"/>
            <a:ext cx="2305793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112167" y="-1"/>
            <a:ext cx="203799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4690284"/>
      </p:ext>
    </p:extLst>
  </p:cSld>
  <p:clrMapOvr>
    <a:masterClrMapping/>
  </p:clrMapOvr>
  <p:transition spd="slow">
    <p:push dir="u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9144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5782533"/>
      </p:ext>
    </p:extLst>
  </p:cSld>
  <p:clrMapOvr>
    <a:masterClrMapping/>
  </p:clrMapOvr>
  <p:transition spd="slow">
    <p:push dir="u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1"/>
            <a:ext cx="9144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5204302"/>
      </p:ext>
    </p:extLst>
  </p:cSld>
  <p:clrMapOvr>
    <a:masterClrMapping/>
  </p:clrMapOvr>
  <p:transition spd="slow">
    <p:push dir="u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197273"/>
      </p:ext>
    </p:extLst>
  </p:cSld>
  <p:clrMapOvr>
    <a:masterClrMapping/>
  </p:clrMapOvr>
  <p:transition spd="slow">
    <p:push dir="u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14638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555924"/>
      </p:ext>
    </p:extLst>
  </p:cSld>
  <p:clrMapOvr>
    <a:masterClrMapping/>
  </p:clrMapOvr>
  <p:transition spd="slow">
    <p:push dir="u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81934" y="1"/>
            <a:ext cx="3762066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6425171"/>
      </p:ext>
    </p:extLst>
  </p:cSld>
  <p:clrMapOvr>
    <a:masterClrMapping/>
  </p:clrMapOvr>
  <p:transition spd="slow">
    <p:push dir="u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3527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1787839"/>
      </p:ext>
    </p:extLst>
  </p:cSld>
  <p:clrMapOvr>
    <a:masterClrMapping/>
  </p:clrMapOvr>
  <p:transition spd="slow">
    <p:push dir="u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7664583"/>
      </p:ext>
    </p:extLst>
  </p:cSld>
  <p:clrMapOvr>
    <a:masterClrMapping/>
  </p:clrMapOvr>
  <p:transition spd="slow">
    <p:push dir="u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3825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5788870"/>
      </p:ext>
    </p:extLst>
  </p:cSld>
  <p:clrMapOvr>
    <a:masterClrMapping/>
  </p:clrMapOvr>
  <p:transition spd="slow">
    <p:push dir="u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20175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1800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010049"/>
      </p:ext>
    </p:extLst>
  </p:cSld>
  <p:clrMapOvr>
    <a:masterClrMapping/>
  </p:clrMapOvr>
  <p:transition spd="slow">
    <p:push dir="u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500257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4340721" y="746137"/>
            <a:ext cx="3260666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05084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601686" y="-1"/>
            <a:ext cx="1991097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65378" y="3"/>
            <a:ext cx="1824538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61619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06074"/>
      </p:ext>
    </p:extLst>
  </p:cSld>
  <p:clrMapOvr>
    <a:masterClrMapping/>
  </p:clrMapOvr>
  <p:transition spd="slow">
    <p:push dir="u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39299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475" y="1651001"/>
            <a:ext cx="1572816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9166734"/>
      </p:ext>
    </p:extLst>
  </p:cSld>
  <p:clrMapOvr>
    <a:masterClrMapping/>
  </p:clrMapOvr>
  <p:transition spd="slow">
    <p:push dir="u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2305793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112166" y="-1"/>
            <a:ext cx="203799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3288356"/>
      </p:ext>
    </p:extLst>
  </p:cSld>
  <p:clrMapOvr>
    <a:masterClrMapping/>
  </p:clrMapOvr>
  <p:transition spd="slow">
    <p:push dir="u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601686" y="-1"/>
            <a:ext cx="1991097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65377" y="1"/>
            <a:ext cx="1824538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82632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267075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3267075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1488146"/>
      </p:ext>
    </p:extLst>
  </p:cSld>
  <p:clrMapOvr>
    <a:masterClrMapping/>
  </p:clrMapOvr>
  <p:transition spd="slow">
    <p:push dir="u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717799" y="0"/>
            <a:ext cx="64262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3362911"/>
      </p:ext>
    </p:extLst>
  </p:cSld>
  <p:clrMapOvr>
    <a:masterClrMapping/>
  </p:clrMapOvr>
  <p:transition spd="slow">
    <p:push dir="u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29675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1581293"/>
      </p:ext>
    </p:extLst>
  </p:cSld>
  <p:clrMapOvr>
    <a:masterClrMapping/>
  </p:clrMapOvr>
  <p:transition spd="slow">
    <p:push dir="u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303206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851067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702134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51067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702134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597438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578433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727367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42950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578433" y="1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727367" y="4990605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7429500" y="4990606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047455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7075" y="0"/>
            <a:ext cx="11178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267075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" y="4089400"/>
            <a:ext cx="3267075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346475"/>
      </p:ext>
    </p:extLst>
  </p:cSld>
  <p:clrMapOvr>
    <a:masterClrMapping/>
  </p:clrMapOvr>
  <p:transition spd="slow">
    <p:push dir="u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66453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007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3492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4566984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6857498" y="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4137560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0"/>
            <a:ext cx="18288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657600" y="1"/>
            <a:ext cx="18288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1"/>
            <a:ext cx="18288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18288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8355752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3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4750856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3601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7574916"/>
      </p:ext>
    </p:extLst>
  </p:cSld>
  <p:clrMapOvr>
    <a:masterClrMapping/>
  </p:clrMapOvr>
  <p:transition spd="slow">
    <p:push dir="u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439595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825000"/>
      </p:ext>
    </p:extLst>
  </p:cSld>
  <p:clrMapOvr>
    <a:masterClrMapping/>
  </p:clrMapOvr>
  <p:transition spd="slow">
    <p:push dir="u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9192952"/>
      </p:ext>
    </p:extLst>
  </p:cSld>
  <p:clrMapOvr>
    <a:masterClrMapping/>
  </p:clrMapOvr>
  <p:transition spd="slow">
    <p:push dir="u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1753" y="1092201"/>
            <a:ext cx="6804917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3251926"/>
      </p:ext>
    </p:extLst>
  </p:cSld>
  <p:clrMapOvr>
    <a:masterClrMapping/>
  </p:clrMapOvr>
  <p:transition spd="slow">
    <p:push dir="u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4376058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232078"/>
      </p:ext>
    </p:extLst>
  </p:cSld>
  <p:clrMapOvr>
    <a:masterClrMapping/>
  </p:clrMapOvr>
  <p:transition spd="slow">
    <p:push dir="u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67300" y="-14514"/>
            <a:ext cx="43767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585978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717799" y="0"/>
            <a:ext cx="64262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002323"/>
      </p:ext>
    </p:extLst>
  </p:cSld>
  <p:clrMapOvr>
    <a:masterClrMapping/>
  </p:clrMapOvr>
  <p:transition spd="slow">
    <p:push dir="u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732" y="0"/>
            <a:ext cx="4345526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0362109"/>
      </p:ext>
    </p:extLst>
  </p:cSld>
  <p:clrMapOvr>
    <a:masterClrMapping/>
  </p:clrMapOvr>
  <p:transition spd="slow">
    <p:push dir="u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9098464"/>
      </p:ext>
    </p:extLst>
  </p:cSld>
  <p:clrMapOvr>
    <a:masterClrMapping/>
  </p:clrMapOvr>
  <p:transition spd="slow">
    <p:push dir="u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863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6372752"/>
      </p:ext>
    </p:extLst>
  </p:cSld>
  <p:clrMapOvr>
    <a:masterClrMapping/>
  </p:clrMapOvr>
  <p:transition spd="slow">
    <p:push dir="u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291465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24200" y="4170098"/>
            <a:ext cx="291465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229350" y="3695700"/>
            <a:ext cx="291465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5808815"/>
      </p:ext>
    </p:extLst>
  </p:cSld>
  <p:clrMapOvr>
    <a:masterClrMapping/>
  </p:clrMapOvr>
  <p:transition spd="slow">
    <p:push dir="u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6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8137607"/>
      </p:ext>
    </p:extLst>
  </p:cSld>
  <p:clrMapOvr>
    <a:masterClrMapping/>
  </p:clrMapOvr>
  <p:transition spd="slow">
    <p:push dir="u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229350" y="1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229350" y="3514726"/>
            <a:ext cx="291465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2519067"/>
      </p:ext>
    </p:extLst>
  </p:cSld>
  <p:clrMapOvr>
    <a:masterClrMapping/>
  </p:clrMapOvr>
  <p:transition spd="slow">
    <p:push dir="u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8"/>
            <a:ext cx="3342085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5762444"/>
      </p:ext>
    </p:extLst>
  </p:cSld>
  <p:clrMapOvr>
    <a:masterClrMapping/>
  </p:clrMapOvr>
  <p:transition spd="slow">
    <p:push dir="u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5" y="1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34208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1694633"/>
      </p:ext>
    </p:extLst>
  </p:cSld>
  <p:clrMapOvr>
    <a:masterClrMapping/>
  </p:clrMapOvr>
  <p:transition spd="slow">
    <p:push dir="u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60728" y="168184"/>
            <a:ext cx="3158320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2666364"/>
      </p:ext>
    </p:extLst>
  </p:cSld>
  <p:clrMapOvr>
    <a:masterClrMapping/>
  </p:clrMapOvr>
  <p:transition spd="slow">
    <p:push dir="u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50131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8088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46044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69167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29675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5798014"/>
      </p:ext>
    </p:extLst>
  </p:cSld>
  <p:clrMapOvr>
    <a:masterClrMapping/>
  </p:clrMapOvr>
  <p:transition spd="slow">
    <p:push dir="u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9539" y="541862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739539" y="2683010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739539" y="4824158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7423146"/>
      </p:ext>
    </p:extLst>
  </p:cSld>
  <p:clrMapOvr>
    <a:masterClrMapping/>
  </p:clrMapOvr>
  <p:transition spd="slow">
    <p:push dir="u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641472" y="2311609"/>
            <a:ext cx="184142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6597400" y="2311609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4640998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6597400" y="4240386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2685065" y="2311609"/>
            <a:ext cx="1841423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728663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728663" y="2311926"/>
            <a:ext cx="1841897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1393862"/>
      </p:ext>
    </p:extLst>
  </p:cSld>
  <p:clrMapOvr>
    <a:masterClrMapping/>
  </p:clrMapOvr>
  <p:transition spd="slow">
    <p:push dir="u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1524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3048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4572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096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7620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4572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6096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7620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216218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0011462"/>
      </p:ext>
    </p:extLst>
  </p:cSld>
  <p:clrMapOvr>
    <a:masterClrMapping/>
  </p:clrMapOvr>
  <p:transition spd="slow">
    <p:push dir="u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69354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83120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9354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83120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96865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2716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97522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36901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097368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88992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46629" y="1650665"/>
            <a:ext cx="1850743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8302009"/>
      </p:ext>
    </p:extLst>
  </p:cSld>
  <p:clrMapOvr>
    <a:masterClrMapping/>
  </p:clrMapOvr>
  <p:transition spd="slow">
    <p:push dir="u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7999" y="1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5997" y="1"/>
            <a:ext cx="3048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15641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5364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67523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9682" y="2018342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51841" y="2018342"/>
            <a:ext cx="1816796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462211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57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35784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81949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19898" y="198385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032055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299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75409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492046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147" y="3556493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032055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75409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492046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016147" y="41121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764730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141738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2382" y="3013749"/>
            <a:ext cx="9027319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6762279"/>
      </p:ext>
    </p:extLst>
  </p:cSld>
  <p:clrMapOvr>
    <a:masterClrMapping/>
  </p:clrMapOvr>
  <p:transition spd="slow">
    <p:push dir="u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6341607" y="249382"/>
            <a:ext cx="2748953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2550319" y="4465638"/>
            <a:ext cx="369331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00347"/>
      </p:ext>
    </p:extLst>
  </p:cSld>
  <p:clrMapOvr>
    <a:masterClrMapping/>
  </p:clrMapOvr>
  <p:transition spd="slow">
    <p:push dir="u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765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5507326"/>
      </p:ext>
    </p:extLst>
  </p:cSld>
  <p:clrMapOvr>
    <a:masterClrMapping/>
  </p:clrMapOvr>
  <p:transition spd="slow">
    <p:push dir="u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13007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1636990"/>
      </p:ext>
    </p:extLst>
  </p:cSld>
  <p:clrMapOvr>
    <a:masterClrMapping/>
  </p:clrMapOvr>
  <p:transition spd="slow">
    <p:push dir="u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487" y="4559300"/>
            <a:ext cx="4948238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212" y="244475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9051517"/>
      </p:ext>
    </p:extLst>
  </p:cSld>
  <p:clrMapOvr>
    <a:masterClrMapping/>
  </p:clrMapOvr>
  <p:transition spd="slow">
    <p:push dir="u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2" y="673100"/>
            <a:ext cx="1700213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19512" y="3627120"/>
            <a:ext cx="4948238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9353649"/>
      </p:ext>
    </p:extLst>
  </p:cSld>
  <p:clrMapOvr>
    <a:masterClrMapping/>
  </p:clrMapOvr>
  <p:transition spd="slow">
    <p:push dir="u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162297" y="100013"/>
            <a:ext cx="21336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386384" y="100013"/>
            <a:ext cx="3671888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86385" y="2881313"/>
            <a:ext cx="1801745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263141" y="2881313"/>
            <a:ext cx="1795132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62297" y="3982592"/>
            <a:ext cx="21336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86385" y="4932255"/>
            <a:ext cx="1801745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2835609"/>
      </p:ext>
    </p:extLst>
  </p:cSld>
  <p:clrMapOvr>
    <a:masterClrMapping/>
  </p:clrMapOvr>
  <p:transition spd="slow">
    <p:push dir="u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84835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84834" y="1"/>
            <a:ext cx="2484835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84834" y="4511616"/>
            <a:ext cx="2484835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4205167"/>
      </p:ext>
    </p:extLst>
  </p:cSld>
  <p:clrMapOvr>
    <a:masterClrMapping/>
  </p:clrMapOvr>
  <p:transition spd="slow">
    <p:push dir="u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57538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72112" y="0"/>
            <a:ext cx="3671888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48025" y="4003289"/>
            <a:ext cx="21336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3957935"/>
      </p:ext>
    </p:extLst>
  </p:cSld>
  <p:clrMapOvr>
    <a:masterClrMapping/>
  </p:clrMapOvr>
  <p:transition spd="slow">
    <p:push dir="u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57588" y="642938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57248" y="3429000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08172" y="642259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224630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851067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702134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51067" y="3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7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702134" y="4990608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654624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26747" y="0"/>
            <a:ext cx="252140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48151" y="0"/>
            <a:ext cx="17430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2116224"/>
      </p:ext>
    </p:extLst>
  </p:cSld>
  <p:clrMapOvr>
    <a:masterClrMapping/>
  </p:clrMapOvr>
  <p:transition spd="slow">
    <p:push dir="u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9013384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18712" y="0"/>
            <a:ext cx="9036175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775443"/>
      </p:ext>
    </p:extLst>
  </p:cSld>
  <p:clrMapOvr>
    <a:masterClrMapping/>
  </p:clrMapOvr>
  <p:transition spd="slow">
    <p:push dir="u"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635829" y="642937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635489" y="3428999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744" y="642258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7513098"/>
      </p:ext>
    </p:extLst>
  </p:cSld>
  <p:clrMapOvr>
    <a:masterClrMapping/>
  </p:clrMapOvr>
  <p:transition spd="slow">
    <p:push dir="u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11607" y="526202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30567" y="4193300"/>
            <a:ext cx="24831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78583" y="526203"/>
            <a:ext cx="3135085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8110247"/>
      </p:ext>
    </p:extLst>
  </p:cSld>
  <p:clrMapOvr>
    <a:masterClrMapping/>
  </p:clrMapOvr>
  <p:transition spd="slow">
    <p:push dir="u"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3526" y="2614617"/>
            <a:ext cx="2450306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168754"/>
      </p:ext>
    </p:extLst>
  </p:cSld>
  <p:clrMapOvr>
    <a:masterClrMapping/>
  </p:clrMapOvr>
  <p:transition spd="slow">
    <p:push dir="u"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124450" y="2832100"/>
            <a:ext cx="2867026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189983"/>
      </p:ext>
    </p:extLst>
  </p:cSld>
  <p:clrMapOvr>
    <a:masterClrMapping/>
  </p:clrMapOvr>
  <p:transition spd="slow">
    <p:push dir="u"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08171" y="2215649"/>
            <a:ext cx="3534797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010128"/>
      </p:ext>
    </p:extLst>
  </p:cSld>
  <p:clrMapOvr>
    <a:masterClrMapping/>
  </p:clrMapOvr>
  <p:transition spd="slow">
    <p:push dir="u"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81400" y="3851276"/>
            <a:ext cx="1976437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5812764"/>
      </p:ext>
    </p:extLst>
  </p:cSld>
  <p:clrMapOvr>
    <a:masterClrMapping/>
  </p:clrMapOvr>
  <p:transition spd="slow">
    <p:push dir="u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7237" y="1612900"/>
            <a:ext cx="1568054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7759815"/>
      </p:ext>
    </p:extLst>
  </p:cSld>
  <p:clrMapOvr>
    <a:masterClrMapping/>
  </p:clrMapOvr>
  <p:transition spd="slow">
    <p:push dir="u"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8084" y="3867150"/>
            <a:ext cx="1568054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797497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592148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650872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578433" y="2066306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727367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429500" y="0"/>
            <a:ext cx="17145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578433" y="3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727367" y="4990607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7429500" y="4990608"/>
            <a:ext cx="17145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79737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25654" y="2405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25654" y="317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5654" y="4493063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3916638"/>
      </p:ext>
    </p:extLst>
  </p:cSld>
  <p:clrMapOvr>
    <a:masterClrMapping/>
  </p:clrMapOvr>
  <p:transition spd="slow">
    <p:push dir="u"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0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81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62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7584741"/>
      </p:ext>
    </p:extLst>
  </p:cSld>
  <p:clrMapOvr>
    <a:masterClrMapping/>
  </p:clrMapOvr>
  <p:transition spd="slow">
    <p:push dir="u"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4031456" y="1609725"/>
            <a:ext cx="1571625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738813" y="3632200"/>
            <a:ext cx="226695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814239"/>
      </p:ext>
    </p:extLst>
  </p:cSld>
  <p:clrMapOvr>
    <a:masterClrMapping/>
  </p:clrMapOvr>
  <p:transition spd="slow">
    <p:push dir="u"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2017/4/11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8684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2147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2017/4/11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645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851691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7579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2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007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3493" y="3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4566985" y="-1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6857499" y="3"/>
            <a:ext cx="2287505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0689474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0"/>
            <a:ext cx="18288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657600" y="3"/>
            <a:ext cx="18288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3"/>
            <a:ext cx="18288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18288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74735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9143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473868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43601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579004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5439595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026351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834604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01752" y="1092201"/>
            <a:ext cx="6804917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00839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4376058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690304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67300" y="-14514"/>
            <a:ext cx="43767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638909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732" y="0"/>
            <a:ext cx="4345526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50331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52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478656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863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06180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291465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24200" y="4170098"/>
            <a:ext cx="291465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229350" y="3695700"/>
            <a:ext cx="291465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22063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8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2174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229350" y="3"/>
            <a:ext cx="291465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6229350" y="3514728"/>
            <a:ext cx="291465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787354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6" y="3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3410860"/>
            <a:ext cx="3342085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93733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42086" y="3"/>
            <a:ext cx="5801915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334208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83787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60729" y="168184"/>
            <a:ext cx="3158320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54984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50131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8088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46044" y="2149475"/>
            <a:ext cx="1647825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213717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739540" y="541864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739540" y="2683012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739540" y="4824160"/>
            <a:ext cx="1286690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8266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7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641473" y="2311609"/>
            <a:ext cx="184142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6597401" y="2311609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4640999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6597401" y="4240386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2685066" y="2311611"/>
            <a:ext cx="1841423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728664" y="4243261"/>
            <a:ext cx="1841897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728664" y="2311926"/>
            <a:ext cx="1841897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05575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1524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3048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4572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096000" y="156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7620000" y="0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4572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6096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7620000" y="2071688"/>
            <a:ext cx="1524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278463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64217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69354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4831207" y="2099434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9354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4831207" y="4390497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553664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 userDrawn="1">
          <p15:clr>
            <a:srgbClr val="FBAE40"/>
          </p15:clr>
        </p15:guide>
        <p15:guide id="4294967295" pos="329" userDrawn="1">
          <p15:clr>
            <a:srgbClr val="FBAE40"/>
          </p15:clr>
        </p15:guide>
        <p15:guide id="4294967295" pos="5432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27160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975221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36902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097368" y="2889250"/>
            <a:ext cx="1138124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87576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2880" userDrawn="1">
          <p15:clr>
            <a:srgbClr val="FBAE40"/>
          </p15:clr>
        </p15:guide>
        <p15:guide id="4294967295" orient="horz" pos="182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46630" y="1650667"/>
            <a:ext cx="1850743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0426667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7999" y="3"/>
            <a:ext cx="3048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5997" y="3"/>
            <a:ext cx="3048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56555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 userDrawn="1">
          <p15:clr>
            <a:srgbClr val="FBAE40"/>
          </p15:clr>
        </p15:guide>
        <p15:guide id="4294967295" pos="329" userDrawn="1">
          <p15:clr>
            <a:srgbClr val="FBAE40"/>
          </p15:clr>
        </p15:guide>
        <p15:guide id="4294967295" pos="543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5364" y="2018344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67524" y="2018344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9683" y="2018344"/>
            <a:ext cx="1816796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51841" y="2018344"/>
            <a:ext cx="1816796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90918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 userDrawn="1">
          <p15:clr>
            <a:srgbClr val="FBAE40"/>
          </p15:clr>
        </p15:guide>
        <p15:guide id="4294967295" pos="329" userDrawn="1">
          <p15:clr>
            <a:srgbClr val="FBAE40"/>
          </p15:clr>
        </p15:guide>
        <p15:guide id="4294967295" pos="5432" userDrawn="1">
          <p15:clr>
            <a:srgbClr val="FBAE40"/>
          </p15:clr>
        </p15:guide>
        <p15:guide id="4294967295" orient="horz" pos="436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5799" y="198385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357849" y="198385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81950" y="198385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19899" y="1983857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032055" y="355649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29997" y="355649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754097" y="355649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492047" y="355649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148" y="3556495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032055" y="411219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754097" y="411219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492047" y="411219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016148" y="411219"/>
            <a:ext cx="2166253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7229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 userDrawn="1">
          <p15:clr>
            <a:srgbClr val="FBAE40"/>
          </p15:clr>
        </p15:guide>
        <p15:guide id="4294967295" pos="288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2383" y="3013749"/>
            <a:ext cx="9027319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6143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5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6341608" y="249384"/>
            <a:ext cx="2748953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2550320" y="4465638"/>
            <a:ext cx="369331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2530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765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9419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13007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7008092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3" y="673100"/>
            <a:ext cx="1700213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487" y="4559300"/>
            <a:ext cx="4948238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212" y="2444750"/>
            <a:ext cx="3157538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271815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1487" y="673100"/>
            <a:ext cx="3157538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19513" y="673100"/>
            <a:ext cx="1700213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19512" y="3627120"/>
            <a:ext cx="4948238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10212" y="673100"/>
            <a:ext cx="3157538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15832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162297" y="100013"/>
            <a:ext cx="21336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386384" y="100013"/>
            <a:ext cx="3671888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86386" y="2881315"/>
            <a:ext cx="1801745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263141" y="2881315"/>
            <a:ext cx="1795132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62297" y="3982592"/>
            <a:ext cx="21336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86386" y="4932255"/>
            <a:ext cx="1801745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02910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84835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484835" y="3"/>
            <a:ext cx="2484835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84835" y="4511618"/>
            <a:ext cx="2484835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706333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157538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72112" y="0"/>
            <a:ext cx="3671888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48025" y="4003289"/>
            <a:ext cx="21336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810348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57589" y="642938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57249" y="3429000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08173" y="642261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1565239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26748" y="0"/>
            <a:ext cx="252140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48152" y="0"/>
            <a:ext cx="1743075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750419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4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9013384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18713" y="0"/>
            <a:ext cx="9036175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9021192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635829" y="642937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635490" y="3428999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745" y="642260"/>
            <a:ext cx="3135085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06788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511608" y="526202"/>
            <a:ext cx="1950244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30568" y="4193302"/>
            <a:ext cx="24831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578584" y="526205"/>
            <a:ext cx="3135085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333824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3526" y="2614617"/>
            <a:ext cx="2450306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94287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3500" y="0"/>
            <a:ext cx="54405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124450" y="2832100"/>
            <a:ext cx="2867026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8385927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186543" y="478971"/>
            <a:ext cx="7565604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08172" y="2215651"/>
            <a:ext cx="3534797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804158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81401" y="3851278"/>
            <a:ext cx="1976437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999374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57237" y="1612900"/>
            <a:ext cx="1568054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1412450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8085" y="3867150"/>
            <a:ext cx="1568054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797497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592149" y="3867150"/>
            <a:ext cx="1568054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8987113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25654" y="2405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25654" y="317063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25654" y="4493063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00297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0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81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962500" y="2385000"/>
            <a:ext cx="2781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798696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4031456" y="1609727"/>
            <a:ext cx="1571625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738813" y="3632200"/>
            <a:ext cx="226695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6171148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5592962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573999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1524421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3857925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0474555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6106976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1" y="-10486"/>
            <a:ext cx="257954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90247" y="3589072"/>
            <a:ext cx="4918857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8113" y="-1"/>
            <a:ext cx="4903125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6669590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7451012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155217" y="0"/>
            <a:ext cx="5988783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040809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55.xml"/><Relationship Id="rId68" Type="http://schemas.openxmlformats.org/officeDocument/2006/relationships/slideLayout" Target="../slideLayouts/slideLayout160.xml"/><Relationship Id="rId7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99.xml"/><Relationship Id="rId7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45.xml"/><Relationship Id="rId58" Type="http://schemas.openxmlformats.org/officeDocument/2006/relationships/slideLayout" Target="../slideLayouts/slideLayout150.xml"/><Relationship Id="rId66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66.xml"/><Relationship Id="rId79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153.xml"/><Relationship Id="rId82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60" Type="http://schemas.openxmlformats.org/officeDocument/2006/relationships/slideLayout" Target="../slideLayouts/slideLayout152.xml"/><Relationship Id="rId65" Type="http://schemas.openxmlformats.org/officeDocument/2006/relationships/slideLayout" Target="../slideLayouts/slideLayout157.xml"/><Relationship Id="rId73" Type="http://schemas.openxmlformats.org/officeDocument/2006/relationships/slideLayout" Target="../slideLayouts/slideLayout165.xml"/><Relationship Id="rId78" Type="http://schemas.openxmlformats.org/officeDocument/2006/relationships/slideLayout" Target="../slideLayouts/slideLayout170.xml"/><Relationship Id="rId81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56.xml"/><Relationship Id="rId69" Type="http://schemas.openxmlformats.org/officeDocument/2006/relationships/slideLayout" Target="../slideLayouts/slideLayout161.xml"/><Relationship Id="rId7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72" Type="http://schemas.openxmlformats.org/officeDocument/2006/relationships/slideLayout" Target="../slideLayouts/slideLayout164.xml"/><Relationship Id="rId80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51.xml"/><Relationship Id="rId67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54.xml"/><Relationship Id="rId70" Type="http://schemas.openxmlformats.org/officeDocument/2006/relationships/slideLayout" Target="../slideLayouts/slideLayout162.xml"/><Relationship Id="rId75" Type="http://schemas.openxmlformats.org/officeDocument/2006/relationships/slideLayout" Target="../slideLayouts/slideLayout16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slideLayout" Target="../slideLayouts/slideLayout1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39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42" Type="http://schemas.openxmlformats.org/officeDocument/2006/relationships/slideLayout" Target="../slideLayouts/slideLayout262.xml"/><Relationship Id="rId47" Type="http://schemas.openxmlformats.org/officeDocument/2006/relationships/slideLayout" Target="../slideLayouts/slideLayout267.xml"/><Relationship Id="rId50" Type="http://schemas.openxmlformats.org/officeDocument/2006/relationships/slideLayout" Target="../slideLayouts/slideLayout270.xml"/><Relationship Id="rId55" Type="http://schemas.openxmlformats.org/officeDocument/2006/relationships/slideLayout" Target="../slideLayouts/slideLayout275.xml"/><Relationship Id="rId63" Type="http://schemas.openxmlformats.org/officeDocument/2006/relationships/slideLayout" Target="../slideLayouts/slideLayout283.xml"/><Relationship Id="rId68" Type="http://schemas.openxmlformats.org/officeDocument/2006/relationships/slideLayout" Target="../slideLayouts/slideLayout288.xml"/><Relationship Id="rId76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27.xml"/><Relationship Id="rId71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slideLayout" Target="../slideLayouts/slideLayout257.xml"/><Relationship Id="rId40" Type="http://schemas.openxmlformats.org/officeDocument/2006/relationships/slideLayout" Target="../slideLayouts/slideLayout260.xml"/><Relationship Id="rId45" Type="http://schemas.openxmlformats.org/officeDocument/2006/relationships/slideLayout" Target="../slideLayouts/slideLayout265.xml"/><Relationship Id="rId53" Type="http://schemas.openxmlformats.org/officeDocument/2006/relationships/slideLayout" Target="../slideLayouts/slideLayout273.xml"/><Relationship Id="rId58" Type="http://schemas.openxmlformats.org/officeDocument/2006/relationships/slideLayout" Target="../slideLayouts/slideLayout278.xml"/><Relationship Id="rId66" Type="http://schemas.openxmlformats.org/officeDocument/2006/relationships/slideLayout" Target="../slideLayouts/slideLayout286.xml"/><Relationship Id="rId74" Type="http://schemas.openxmlformats.org/officeDocument/2006/relationships/slideLayout" Target="../slideLayouts/slideLayout294.xml"/><Relationship Id="rId79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25.xml"/><Relationship Id="rId61" Type="http://schemas.openxmlformats.org/officeDocument/2006/relationships/slideLayout" Target="../slideLayouts/slideLayout281.xml"/><Relationship Id="rId82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4" Type="http://schemas.openxmlformats.org/officeDocument/2006/relationships/slideLayout" Target="../slideLayouts/slideLayout264.xml"/><Relationship Id="rId52" Type="http://schemas.openxmlformats.org/officeDocument/2006/relationships/slideLayout" Target="../slideLayouts/slideLayout272.xml"/><Relationship Id="rId60" Type="http://schemas.openxmlformats.org/officeDocument/2006/relationships/slideLayout" Target="../slideLayouts/slideLayout280.xml"/><Relationship Id="rId65" Type="http://schemas.openxmlformats.org/officeDocument/2006/relationships/slideLayout" Target="../slideLayouts/slideLayout285.xml"/><Relationship Id="rId73" Type="http://schemas.openxmlformats.org/officeDocument/2006/relationships/slideLayout" Target="../slideLayouts/slideLayout293.xml"/><Relationship Id="rId78" Type="http://schemas.openxmlformats.org/officeDocument/2006/relationships/slideLayout" Target="../slideLayouts/slideLayout298.xml"/><Relationship Id="rId81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43" Type="http://schemas.openxmlformats.org/officeDocument/2006/relationships/slideLayout" Target="../slideLayouts/slideLayout263.xml"/><Relationship Id="rId48" Type="http://schemas.openxmlformats.org/officeDocument/2006/relationships/slideLayout" Target="../slideLayouts/slideLayout268.xml"/><Relationship Id="rId56" Type="http://schemas.openxmlformats.org/officeDocument/2006/relationships/slideLayout" Target="../slideLayouts/slideLayout276.xml"/><Relationship Id="rId64" Type="http://schemas.openxmlformats.org/officeDocument/2006/relationships/slideLayout" Target="../slideLayouts/slideLayout284.xml"/><Relationship Id="rId69" Type="http://schemas.openxmlformats.org/officeDocument/2006/relationships/slideLayout" Target="../slideLayouts/slideLayout289.xml"/><Relationship Id="rId77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28.xml"/><Relationship Id="rId51" Type="http://schemas.openxmlformats.org/officeDocument/2006/relationships/slideLayout" Target="../slideLayouts/slideLayout271.xml"/><Relationship Id="rId72" Type="http://schemas.openxmlformats.org/officeDocument/2006/relationships/slideLayout" Target="../slideLayouts/slideLayout292.xml"/><Relationship Id="rId80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slideLayout" Target="../slideLayouts/slideLayout258.xml"/><Relationship Id="rId46" Type="http://schemas.openxmlformats.org/officeDocument/2006/relationships/slideLayout" Target="../slideLayouts/slideLayout266.xml"/><Relationship Id="rId59" Type="http://schemas.openxmlformats.org/officeDocument/2006/relationships/slideLayout" Target="../slideLayouts/slideLayout279.xml"/><Relationship Id="rId67" Type="http://schemas.openxmlformats.org/officeDocument/2006/relationships/slideLayout" Target="../slideLayouts/slideLayout287.xml"/><Relationship Id="rId20" Type="http://schemas.openxmlformats.org/officeDocument/2006/relationships/slideLayout" Target="../slideLayouts/slideLayout240.xml"/><Relationship Id="rId41" Type="http://schemas.openxmlformats.org/officeDocument/2006/relationships/slideLayout" Target="../slideLayouts/slideLayout261.xml"/><Relationship Id="rId54" Type="http://schemas.openxmlformats.org/officeDocument/2006/relationships/slideLayout" Target="../slideLayouts/slideLayout274.xml"/><Relationship Id="rId62" Type="http://schemas.openxmlformats.org/officeDocument/2006/relationships/slideLayout" Target="../slideLayouts/slideLayout282.xml"/><Relationship Id="rId70" Type="http://schemas.openxmlformats.org/officeDocument/2006/relationships/slideLayout" Target="../slideLayouts/slideLayout290.xml"/><Relationship Id="rId75" Type="http://schemas.openxmlformats.org/officeDocument/2006/relationships/slideLayout" Target="../slideLayouts/slideLayout295.xml"/><Relationship Id="rId83" Type="http://schemas.openxmlformats.org/officeDocument/2006/relationships/theme" Target="../theme/theme7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49" Type="http://schemas.openxmlformats.org/officeDocument/2006/relationships/slideLayout" Target="../slideLayouts/slideLayout269.xml"/><Relationship Id="rId57" Type="http://schemas.openxmlformats.org/officeDocument/2006/relationships/slideLayout" Target="../slideLayouts/slideLayout27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26" Type="http://schemas.openxmlformats.org/officeDocument/2006/relationships/slideLayout" Target="../slideLayouts/slideLayout328.xml"/><Relationship Id="rId39" Type="http://schemas.openxmlformats.org/officeDocument/2006/relationships/slideLayout" Target="../slideLayouts/slideLayout341.xml"/><Relationship Id="rId21" Type="http://schemas.openxmlformats.org/officeDocument/2006/relationships/slideLayout" Target="../slideLayouts/slideLayout323.xml"/><Relationship Id="rId34" Type="http://schemas.openxmlformats.org/officeDocument/2006/relationships/slideLayout" Target="../slideLayouts/slideLayout336.xml"/><Relationship Id="rId42" Type="http://schemas.openxmlformats.org/officeDocument/2006/relationships/slideLayout" Target="../slideLayouts/slideLayout344.xml"/><Relationship Id="rId47" Type="http://schemas.openxmlformats.org/officeDocument/2006/relationships/slideLayout" Target="../slideLayouts/slideLayout349.xml"/><Relationship Id="rId50" Type="http://schemas.openxmlformats.org/officeDocument/2006/relationships/slideLayout" Target="../slideLayouts/slideLayout352.xml"/><Relationship Id="rId55" Type="http://schemas.openxmlformats.org/officeDocument/2006/relationships/slideLayout" Target="../slideLayouts/slideLayout357.xml"/><Relationship Id="rId63" Type="http://schemas.openxmlformats.org/officeDocument/2006/relationships/slideLayout" Target="../slideLayouts/slideLayout365.xml"/><Relationship Id="rId68" Type="http://schemas.openxmlformats.org/officeDocument/2006/relationships/slideLayout" Target="../slideLayouts/slideLayout370.xml"/><Relationship Id="rId76" Type="http://schemas.openxmlformats.org/officeDocument/2006/relationships/slideLayout" Target="../slideLayouts/slideLayout378.xml"/><Relationship Id="rId84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09.xml"/><Relationship Id="rId7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9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13.xml"/><Relationship Id="rId24" Type="http://schemas.openxmlformats.org/officeDocument/2006/relationships/slideLayout" Target="../slideLayouts/slideLayout326.xml"/><Relationship Id="rId32" Type="http://schemas.openxmlformats.org/officeDocument/2006/relationships/slideLayout" Target="../slideLayouts/slideLayout334.xml"/><Relationship Id="rId37" Type="http://schemas.openxmlformats.org/officeDocument/2006/relationships/slideLayout" Target="../slideLayouts/slideLayout339.xml"/><Relationship Id="rId40" Type="http://schemas.openxmlformats.org/officeDocument/2006/relationships/slideLayout" Target="../slideLayouts/slideLayout342.xml"/><Relationship Id="rId45" Type="http://schemas.openxmlformats.org/officeDocument/2006/relationships/slideLayout" Target="../slideLayouts/slideLayout347.xml"/><Relationship Id="rId53" Type="http://schemas.openxmlformats.org/officeDocument/2006/relationships/slideLayout" Target="../slideLayouts/slideLayout355.xml"/><Relationship Id="rId58" Type="http://schemas.openxmlformats.org/officeDocument/2006/relationships/slideLayout" Target="../slideLayouts/slideLayout360.xml"/><Relationship Id="rId66" Type="http://schemas.openxmlformats.org/officeDocument/2006/relationships/slideLayout" Target="../slideLayouts/slideLayout368.xml"/><Relationship Id="rId74" Type="http://schemas.openxmlformats.org/officeDocument/2006/relationships/slideLayout" Target="../slideLayouts/slideLayout376.xml"/><Relationship Id="rId79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07.xml"/><Relationship Id="rId61" Type="http://schemas.openxmlformats.org/officeDocument/2006/relationships/slideLayout" Target="../slideLayouts/slideLayout363.xml"/><Relationship Id="rId82" Type="http://schemas.openxmlformats.org/officeDocument/2006/relationships/slideLayout" Target="../slideLayouts/slideLayout384.xml"/><Relationship Id="rId19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slideLayout" Target="../slideLayouts/slideLayout324.xml"/><Relationship Id="rId27" Type="http://schemas.openxmlformats.org/officeDocument/2006/relationships/slideLayout" Target="../slideLayouts/slideLayout329.xml"/><Relationship Id="rId30" Type="http://schemas.openxmlformats.org/officeDocument/2006/relationships/slideLayout" Target="../slideLayouts/slideLayout332.xml"/><Relationship Id="rId35" Type="http://schemas.openxmlformats.org/officeDocument/2006/relationships/slideLayout" Target="../slideLayouts/slideLayout337.xml"/><Relationship Id="rId43" Type="http://schemas.openxmlformats.org/officeDocument/2006/relationships/slideLayout" Target="../slideLayouts/slideLayout345.xml"/><Relationship Id="rId48" Type="http://schemas.openxmlformats.org/officeDocument/2006/relationships/slideLayout" Target="../slideLayouts/slideLayout350.xml"/><Relationship Id="rId56" Type="http://schemas.openxmlformats.org/officeDocument/2006/relationships/slideLayout" Target="../slideLayouts/slideLayout358.xml"/><Relationship Id="rId64" Type="http://schemas.openxmlformats.org/officeDocument/2006/relationships/slideLayout" Target="../slideLayouts/slideLayout366.xml"/><Relationship Id="rId69" Type="http://schemas.openxmlformats.org/officeDocument/2006/relationships/slideLayout" Target="../slideLayouts/slideLayout371.xml"/><Relationship Id="rId7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10.xml"/><Relationship Id="rId51" Type="http://schemas.openxmlformats.org/officeDocument/2006/relationships/slideLayout" Target="../slideLayouts/slideLayout353.xml"/><Relationship Id="rId72" Type="http://schemas.openxmlformats.org/officeDocument/2006/relationships/slideLayout" Target="../slideLayouts/slideLayout374.xml"/><Relationship Id="rId80" Type="http://schemas.openxmlformats.org/officeDocument/2006/relationships/slideLayout" Target="../slideLayouts/slideLayout382.xml"/><Relationship Id="rId85" Type="http://schemas.openxmlformats.org/officeDocument/2006/relationships/theme" Target="../theme/theme8.xml"/><Relationship Id="rId3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5" Type="http://schemas.openxmlformats.org/officeDocument/2006/relationships/slideLayout" Target="../slideLayouts/slideLayout327.xml"/><Relationship Id="rId33" Type="http://schemas.openxmlformats.org/officeDocument/2006/relationships/slideLayout" Target="../slideLayouts/slideLayout335.xml"/><Relationship Id="rId38" Type="http://schemas.openxmlformats.org/officeDocument/2006/relationships/slideLayout" Target="../slideLayouts/slideLayout340.xml"/><Relationship Id="rId46" Type="http://schemas.openxmlformats.org/officeDocument/2006/relationships/slideLayout" Target="../slideLayouts/slideLayout348.xml"/><Relationship Id="rId59" Type="http://schemas.openxmlformats.org/officeDocument/2006/relationships/slideLayout" Target="../slideLayouts/slideLayout361.xml"/><Relationship Id="rId67" Type="http://schemas.openxmlformats.org/officeDocument/2006/relationships/slideLayout" Target="../slideLayouts/slideLayout369.xml"/><Relationship Id="rId20" Type="http://schemas.openxmlformats.org/officeDocument/2006/relationships/slideLayout" Target="../slideLayouts/slideLayout322.xml"/><Relationship Id="rId41" Type="http://schemas.openxmlformats.org/officeDocument/2006/relationships/slideLayout" Target="../slideLayouts/slideLayout343.xml"/><Relationship Id="rId54" Type="http://schemas.openxmlformats.org/officeDocument/2006/relationships/slideLayout" Target="../slideLayouts/slideLayout356.xml"/><Relationship Id="rId62" Type="http://schemas.openxmlformats.org/officeDocument/2006/relationships/slideLayout" Target="../slideLayouts/slideLayout364.xml"/><Relationship Id="rId70" Type="http://schemas.openxmlformats.org/officeDocument/2006/relationships/slideLayout" Target="../slideLayouts/slideLayout372.xml"/><Relationship Id="rId75" Type="http://schemas.openxmlformats.org/officeDocument/2006/relationships/slideLayout" Target="../slideLayouts/slideLayout377.xml"/><Relationship Id="rId83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7.xml"/><Relationship Id="rId23" Type="http://schemas.openxmlformats.org/officeDocument/2006/relationships/slideLayout" Target="../slideLayouts/slideLayout325.xml"/><Relationship Id="rId28" Type="http://schemas.openxmlformats.org/officeDocument/2006/relationships/slideLayout" Target="../slideLayouts/slideLayout330.xml"/><Relationship Id="rId36" Type="http://schemas.openxmlformats.org/officeDocument/2006/relationships/slideLayout" Target="../slideLayouts/slideLayout338.xml"/><Relationship Id="rId49" Type="http://schemas.openxmlformats.org/officeDocument/2006/relationships/slideLayout" Target="../slideLayouts/slideLayout351.xml"/><Relationship Id="rId57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12.xml"/><Relationship Id="rId31" Type="http://schemas.openxmlformats.org/officeDocument/2006/relationships/slideLayout" Target="../slideLayouts/slideLayout333.xml"/><Relationship Id="rId44" Type="http://schemas.openxmlformats.org/officeDocument/2006/relationships/slideLayout" Target="../slideLayouts/slideLayout346.xml"/><Relationship Id="rId52" Type="http://schemas.openxmlformats.org/officeDocument/2006/relationships/slideLayout" Target="../slideLayouts/slideLayout354.xml"/><Relationship Id="rId60" Type="http://schemas.openxmlformats.org/officeDocument/2006/relationships/slideLayout" Target="../slideLayouts/slideLayout362.xml"/><Relationship Id="rId65" Type="http://schemas.openxmlformats.org/officeDocument/2006/relationships/slideLayout" Target="../slideLayouts/slideLayout367.xml"/><Relationship Id="rId73" Type="http://schemas.openxmlformats.org/officeDocument/2006/relationships/slideLayout" Target="../slideLayouts/slideLayout375.xml"/><Relationship Id="rId78" Type="http://schemas.openxmlformats.org/officeDocument/2006/relationships/slideLayout" Target="../slideLayouts/slideLayout380.xml"/><Relationship Id="rId81" Type="http://schemas.openxmlformats.org/officeDocument/2006/relationships/slideLayout" Target="../slideLayouts/slideLayout3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4" r:id="rId9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4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829" r:id="rId45"/>
    <p:sldLayoutId id="2147483830" r:id="rId46"/>
    <p:sldLayoutId id="2147483831" r:id="rId47"/>
    <p:sldLayoutId id="2147483832" r:id="rId48"/>
    <p:sldLayoutId id="2147483833" r:id="rId49"/>
    <p:sldLayoutId id="2147483834" r:id="rId50"/>
    <p:sldLayoutId id="2147483835" r:id="rId51"/>
    <p:sldLayoutId id="2147483836" r:id="rId52"/>
    <p:sldLayoutId id="2147483837" r:id="rId53"/>
    <p:sldLayoutId id="2147483838" r:id="rId54"/>
    <p:sldLayoutId id="2147483839" r:id="rId55"/>
    <p:sldLayoutId id="2147483840" r:id="rId56"/>
    <p:sldLayoutId id="2147483841" r:id="rId57"/>
    <p:sldLayoutId id="2147483842" r:id="rId58"/>
    <p:sldLayoutId id="2147483843" r:id="rId59"/>
    <p:sldLayoutId id="2147483844" r:id="rId60"/>
    <p:sldLayoutId id="2147483845" r:id="rId61"/>
    <p:sldLayoutId id="2147483846" r:id="rId62"/>
    <p:sldLayoutId id="2147483847" r:id="rId63"/>
    <p:sldLayoutId id="2147483848" r:id="rId64"/>
    <p:sldLayoutId id="2147483849" r:id="rId65"/>
    <p:sldLayoutId id="2147483850" r:id="rId66"/>
    <p:sldLayoutId id="2147483851" r:id="rId67"/>
    <p:sldLayoutId id="2147483852" r:id="rId68"/>
    <p:sldLayoutId id="2147483853" r:id="rId69"/>
    <p:sldLayoutId id="2147483854" r:id="rId70"/>
    <p:sldLayoutId id="2147483855" r:id="rId71"/>
    <p:sldLayoutId id="2147483856" r:id="rId72"/>
    <p:sldLayoutId id="2147483857" r:id="rId73"/>
    <p:sldLayoutId id="2147483858" r:id="rId74"/>
    <p:sldLayoutId id="2147483859" r:id="rId75"/>
    <p:sldLayoutId id="2147483860" r:id="rId76"/>
    <p:sldLayoutId id="2147483861" r:id="rId77"/>
    <p:sldLayoutId id="2147483862" r:id="rId78"/>
    <p:sldLayoutId id="2147483863" r:id="rId79"/>
    <p:sldLayoutId id="2147483864" r:id="rId80"/>
    <p:sldLayoutId id="2147483867" r:id="rId81"/>
    <p:sldLayoutId id="2147483868" r:id="rId82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3D41-CEA8-4B4B-9F11-B60BABEA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9DCA-4D70-5C45-92C8-6C602A2794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5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68520" tIns="34289" rIns="68520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20" tIns="34289" rIns="68520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68520" tIns="34289" rIns="6852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/>
            <a:fld id="{F21E3C0F-AC62-46E2-AB79-B7A2456B0A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86"/>
              <a:t>4/11/2017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68520" tIns="34289" rIns="6852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68520" tIns="34289" rIns="6852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/>
            <a:fld id="{34FFE549-7152-4F7E-A4B5-53D8388BF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1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50" tIns="45225" rIns="90450" bIns="452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50" tIns="45225" rIns="90450" bIns="452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0450" tIns="45225" rIns="90450" bIns="4522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1562">
              <a:defRPr/>
            </a:pPr>
            <a:fld id="{9D5CDA34-69C6-4686-8CDA-0134598C744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1562">
                <a:defRPr/>
              </a:pPr>
              <a:t>4/11/2017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0450" tIns="45225" rIns="90450" bIns="4522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1562"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0450" tIns="45225" rIns="90450" bIns="4522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1562">
              <a:defRPr/>
            </a:pPr>
            <a:fld id="{04463663-1AC9-472E-99F6-7169310CC8C8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1562"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iming>
    <p:tnLst>
      <p:par>
        <p:cTn id="1" dur="indefinite" restart="never" nodeType="tmRoot"/>
      </p:par>
    </p:tnLst>
  </p:timing>
  <p:txStyles>
    <p:titleStyle>
      <a:lvl1pPr algn="ctr" defTabSz="451562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  <a:lvl2pPr algn="ctr" defTabSz="45156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2pPr>
      <a:lvl3pPr algn="ctr" defTabSz="45156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3pPr>
      <a:lvl4pPr algn="ctr" defTabSz="45156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4pPr>
      <a:lvl5pPr algn="ctr" defTabSz="45156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5pPr>
      <a:lvl6pPr marL="451562" algn="ctr" defTabSz="45156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6pPr>
      <a:lvl7pPr marL="903241" algn="ctr" defTabSz="45156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7pPr>
      <a:lvl8pPr marL="1354742" algn="ctr" defTabSz="45156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8pPr>
      <a:lvl9pPr marL="1806479" algn="ctr" defTabSz="45156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9pPr>
    </p:titleStyle>
    <p:bodyStyle>
      <a:lvl1pPr marL="338438" indent="-338438" algn="l" defTabSz="45156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34021" indent="-282278" algn="l" defTabSz="45156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28972" indent="-225624" algn="l" defTabSz="45156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580726" indent="-225624" algn="l" defTabSz="45156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32103" indent="-225624" algn="l" defTabSz="45156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483538" indent="-225624" algn="l" defTabSz="4515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5231" indent="-225624" algn="l" defTabSz="4515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855" indent="-225624" algn="l" defTabSz="4515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8466" indent="-225624" algn="l" defTabSz="4515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62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241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742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479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730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396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022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695" algn="l" defTabSz="4515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8609D-DC42-4AFF-811D-E78E3DF0D203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4/11/2017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D25AD-8A2A-4A04-A503-051AD35AA1EB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1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40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4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  <p:sldLayoutId id="2147483967" r:id="rId24"/>
    <p:sldLayoutId id="2147483968" r:id="rId25"/>
    <p:sldLayoutId id="2147483969" r:id="rId26"/>
    <p:sldLayoutId id="2147483970" r:id="rId27"/>
    <p:sldLayoutId id="2147483971" r:id="rId28"/>
    <p:sldLayoutId id="2147483972" r:id="rId29"/>
    <p:sldLayoutId id="2147483973" r:id="rId30"/>
    <p:sldLayoutId id="2147483974" r:id="rId31"/>
    <p:sldLayoutId id="2147483975" r:id="rId32"/>
    <p:sldLayoutId id="2147483976" r:id="rId33"/>
    <p:sldLayoutId id="2147483977" r:id="rId34"/>
    <p:sldLayoutId id="2147483978" r:id="rId35"/>
    <p:sldLayoutId id="2147483979" r:id="rId36"/>
    <p:sldLayoutId id="2147483980" r:id="rId37"/>
    <p:sldLayoutId id="2147483981" r:id="rId38"/>
    <p:sldLayoutId id="2147483982" r:id="rId39"/>
    <p:sldLayoutId id="2147483983" r:id="rId40"/>
    <p:sldLayoutId id="2147483984" r:id="rId41"/>
    <p:sldLayoutId id="2147483985" r:id="rId42"/>
    <p:sldLayoutId id="2147483986" r:id="rId43"/>
    <p:sldLayoutId id="2147483987" r:id="rId44"/>
    <p:sldLayoutId id="2147483988" r:id="rId45"/>
    <p:sldLayoutId id="2147483989" r:id="rId46"/>
    <p:sldLayoutId id="2147483990" r:id="rId47"/>
    <p:sldLayoutId id="2147483991" r:id="rId48"/>
    <p:sldLayoutId id="2147483992" r:id="rId49"/>
    <p:sldLayoutId id="2147483993" r:id="rId50"/>
    <p:sldLayoutId id="2147483994" r:id="rId51"/>
    <p:sldLayoutId id="2147483995" r:id="rId52"/>
    <p:sldLayoutId id="2147483996" r:id="rId53"/>
    <p:sldLayoutId id="2147483997" r:id="rId54"/>
    <p:sldLayoutId id="2147483998" r:id="rId55"/>
    <p:sldLayoutId id="2147483999" r:id="rId56"/>
    <p:sldLayoutId id="2147484000" r:id="rId57"/>
    <p:sldLayoutId id="2147484001" r:id="rId58"/>
    <p:sldLayoutId id="2147484002" r:id="rId59"/>
    <p:sldLayoutId id="2147484003" r:id="rId60"/>
    <p:sldLayoutId id="2147484004" r:id="rId61"/>
    <p:sldLayoutId id="2147484005" r:id="rId62"/>
    <p:sldLayoutId id="2147484006" r:id="rId63"/>
    <p:sldLayoutId id="2147484007" r:id="rId64"/>
    <p:sldLayoutId id="2147484008" r:id="rId65"/>
    <p:sldLayoutId id="2147484009" r:id="rId66"/>
    <p:sldLayoutId id="2147484010" r:id="rId67"/>
    <p:sldLayoutId id="2147484011" r:id="rId68"/>
    <p:sldLayoutId id="2147484012" r:id="rId69"/>
    <p:sldLayoutId id="2147484013" r:id="rId70"/>
    <p:sldLayoutId id="2147484014" r:id="rId71"/>
    <p:sldLayoutId id="2147484015" r:id="rId72"/>
    <p:sldLayoutId id="2147484016" r:id="rId73"/>
    <p:sldLayoutId id="2147484017" r:id="rId74"/>
    <p:sldLayoutId id="2147484018" r:id="rId75"/>
    <p:sldLayoutId id="2147484019" r:id="rId76"/>
    <p:sldLayoutId id="2147484020" r:id="rId77"/>
    <p:sldLayoutId id="2147484021" r:id="rId78"/>
    <p:sldLayoutId id="2147484022" r:id="rId79"/>
    <p:sldLayoutId id="2147484023" r:id="rId80"/>
    <p:sldLayoutId id="2147484024" r:id="rId81"/>
    <p:sldLayoutId id="2147484027" r:id="rId82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9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  <p:sldLayoutId id="2147484080" r:id="rId39"/>
    <p:sldLayoutId id="2147484081" r:id="rId40"/>
    <p:sldLayoutId id="2147484082" r:id="rId41"/>
    <p:sldLayoutId id="2147484083" r:id="rId42"/>
    <p:sldLayoutId id="2147484084" r:id="rId43"/>
    <p:sldLayoutId id="2147484085" r:id="rId44"/>
    <p:sldLayoutId id="2147484086" r:id="rId45"/>
    <p:sldLayoutId id="2147484087" r:id="rId46"/>
    <p:sldLayoutId id="2147484088" r:id="rId47"/>
    <p:sldLayoutId id="2147484089" r:id="rId48"/>
    <p:sldLayoutId id="2147484090" r:id="rId49"/>
    <p:sldLayoutId id="2147484091" r:id="rId50"/>
    <p:sldLayoutId id="2147484092" r:id="rId51"/>
    <p:sldLayoutId id="2147484093" r:id="rId52"/>
    <p:sldLayoutId id="2147484094" r:id="rId53"/>
    <p:sldLayoutId id="2147484095" r:id="rId54"/>
    <p:sldLayoutId id="2147484096" r:id="rId55"/>
    <p:sldLayoutId id="2147484097" r:id="rId56"/>
    <p:sldLayoutId id="2147484098" r:id="rId57"/>
    <p:sldLayoutId id="2147484099" r:id="rId58"/>
    <p:sldLayoutId id="2147484100" r:id="rId59"/>
    <p:sldLayoutId id="2147484101" r:id="rId60"/>
    <p:sldLayoutId id="2147484102" r:id="rId61"/>
    <p:sldLayoutId id="2147484103" r:id="rId62"/>
    <p:sldLayoutId id="2147484104" r:id="rId63"/>
    <p:sldLayoutId id="2147484105" r:id="rId64"/>
    <p:sldLayoutId id="2147484106" r:id="rId65"/>
    <p:sldLayoutId id="2147484107" r:id="rId66"/>
    <p:sldLayoutId id="2147484108" r:id="rId67"/>
    <p:sldLayoutId id="2147484109" r:id="rId68"/>
    <p:sldLayoutId id="2147484110" r:id="rId69"/>
    <p:sldLayoutId id="2147484111" r:id="rId70"/>
    <p:sldLayoutId id="2147484112" r:id="rId71"/>
    <p:sldLayoutId id="2147484113" r:id="rId72"/>
    <p:sldLayoutId id="2147484114" r:id="rId73"/>
    <p:sldLayoutId id="2147484115" r:id="rId74"/>
    <p:sldLayoutId id="2147484116" r:id="rId75"/>
    <p:sldLayoutId id="2147484117" r:id="rId76"/>
    <p:sldLayoutId id="2147484118" r:id="rId77"/>
    <p:sldLayoutId id="2147484119" r:id="rId78"/>
    <p:sldLayoutId id="2147484120" r:id="rId79"/>
    <p:sldLayoutId id="2147484121" r:id="rId80"/>
    <p:sldLayoutId id="2147484122" r:id="rId81"/>
    <p:sldLayoutId id="2147484123" r:id="rId82"/>
    <p:sldLayoutId id="2147484124" r:id="rId83"/>
    <p:sldLayoutId id="2147484125" r:id="rId84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4.png"/><Relationship Id="rId39" Type="http://schemas.openxmlformats.org/officeDocument/2006/relationships/image" Target="../media/image107.png"/><Relationship Id="rId3" Type="http://schemas.openxmlformats.org/officeDocument/2006/relationships/image" Target="../media/image74.png"/><Relationship Id="rId21" Type="http://schemas.openxmlformats.org/officeDocument/2006/relationships/image" Target="../media/image90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microsoft.com/office/2007/relationships/hdphoto" Target="../media/hdphoto1.wdp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7.jpeg"/><Relationship Id="rId41" Type="http://schemas.openxmlformats.org/officeDocument/2006/relationships/image" Target="../media/image109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10" Type="http://schemas.openxmlformats.org/officeDocument/2006/relationships/image" Target="../media/image65.png"/><Relationship Id="rId19" Type="http://schemas.openxmlformats.org/officeDocument/2006/relationships/image" Target="../media/image8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8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8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3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8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8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3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3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3" name="Rectangle 11"/>
          <p:cNvSpPr/>
          <p:nvPr/>
        </p:nvSpPr>
        <p:spPr>
          <a:xfrm>
            <a:off x="410626" y="940279"/>
            <a:ext cx="8389480" cy="478766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/>
          <a:lstStyle/>
          <a:p>
            <a:pPr algn="ctr" defTabSz="385856"/>
            <a:endParaRPr lang="en-US" sz="75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27924" y="1373515"/>
            <a:ext cx="8154883" cy="3086342"/>
          </a:xfrm>
          <a:prstGeom prst="rect">
            <a:avLst/>
          </a:prstGeom>
        </p:spPr>
        <p:txBody>
          <a:bodyPr vert="horz" lIns="51434" tIns="25717" rIns="51434" bIns="25717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掌握商</a:t>
            </a:r>
            <a:r>
              <a:rPr lang="zh-TW" altLang="en-US" sz="88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機</a:t>
            </a:r>
            <a:r>
              <a:rPr lang="en-CA" altLang="zh-TW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CA" altLang="zh-TW" sz="6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lang="en-US" altLang="zh-TW" sz="66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Entrepreneur</a:t>
            </a:r>
            <a:r>
              <a:rPr lang="en-CA" altLang="zh-TW" sz="6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]</a:t>
            </a:r>
            <a:r>
              <a:rPr lang="en-US" altLang="zh-TW" sz="6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88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成為創業家</a:t>
            </a:r>
            <a:endParaRPr lang="zh-TW" alt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287992" y="5192380"/>
            <a:ext cx="3795623" cy="779734"/>
          </a:xfrm>
          <a:prstGeom prst="rect">
            <a:avLst/>
          </a:prstGeom>
        </p:spPr>
        <p:txBody>
          <a:bodyPr vert="horz" lIns="51434" tIns="25717" rIns="51434" bIns="25717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24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Frank Chang </a:t>
            </a:r>
            <a:r>
              <a:rPr lang="zh-TW" altLang="en-US" sz="24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張志凡</a:t>
            </a:r>
            <a:endParaRPr lang="zh-TW" alt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020422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  <p:pic>
        <p:nvPicPr>
          <p:cNvPr id="8" name="Picture 4" descr="圖片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" y="391790"/>
            <a:ext cx="5857875" cy="607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47231" y="391790"/>
            <a:ext cx="2822576" cy="1308066"/>
          </a:xfrm>
          <a:prstGeom prst="rect">
            <a:avLst/>
          </a:prstGeom>
          <a:noFill/>
          <a:ln>
            <a:noFill/>
          </a:ln>
        </p:spPr>
        <p:txBody>
          <a:bodyPr lIns="91274" tIns="45638" rIns="91274" bIns="45638" anchor="ctr"/>
          <a:lstStyle/>
          <a:p>
            <a:pPr marL="182245" defTabSz="912495" eaLnBrk="0">
              <a:defRPr/>
            </a:pPr>
            <a:r>
              <a:rPr kumimoji="1" lang="en-US" altLang="zh-TW" sz="4400" b="1" kern="0" dirty="0" smtClean="0">
                <a:solidFill>
                  <a:srgbClr val="FFFFFF"/>
                </a:solidFill>
                <a:latin typeface="微軟正黑體"/>
                <a:ea typeface="PMingLiU" pitchFamily="18" charset="-120"/>
                <a:cs typeface="微軟正黑體"/>
              </a:rPr>
              <a:t>2008</a:t>
            </a:r>
            <a:r>
              <a:rPr kumimoji="1" lang="zh-TW" altLang="en-US" sz="4400" b="1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初期</a:t>
            </a:r>
            <a:endParaRPr kumimoji="1" lang="en-US" altLang="zh-TW" sz="4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pic>
        <p:nvPicPr>
          <p:cNvPr id="11" name="圖片 10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669" flipH="1">
            <a:off x="7163341" y="3886171"/>
            <a:ext cx="1989838" cy="27197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橢圓圖說文字 2"/>
          <p:cNvSpPr/>
          <p:nvPr/>
        </p:nvSpPr>
        <p:spPr bwMode="auto">
          <a:xfrm>
            <a:off x="5939028" y="2024008"/>
            <a:ext cx="2177117" cy="2178643"/>
          </a:xfrm>
          <a:prstGeom prst="wedgeEllipseCallout">
            <a:avLst>
              <a:gd name="adj1" fmla="val 22756"/>
              <a:gd name="adj2" fmla="val 81427"/>
            </a:avLst>
          </a:prstGeom>
          <a:noFill/>
          <a:ln w="12700" cap="flat" cmpd="sng" algn="ctr">
            <a:solidFill>
              <a:srgbClr val="FFFFFF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5650" tIns="35650" rIns="35650" bIns="35650" numCol="1" rtlCol="0" anchor="ctr" anchorCtr="0" compatLnSpc="1">
            <a:spAutoFit/>
          </a:bodyPr>
          <a:lstStyle/>
          <a:p>
            <a:r>
              <a:rPr kumimoji="1"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不會吧！</a:t>
            </a:r>
            <a:endParaRPr kumimoji="1" lang="en-US" altLang="zh-TW" sz="24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終極網站？</a:t>
            </a:r>
            <a:endParaRPr kumimoji="1" lang="en-US" altLang="zh-TW" sz="24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夥伴商店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只有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2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家！</a:t>
            </a:r>
          </a:p>
        </p:txBody>
      </p:sp>
    </p:spTree>
    <p:extLst>
      <p:ext uri="{BB962C8B-B14F-4D97-AF65-F5344CB8AC3E}">
        <p14:creationId xmlns:p14="http://schemas.microsoft.com/office/powerpoint/2010/main" val="39531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  <p:pic>
        <p:nvPicPr>
          <p:cNvPr id="9" name="Picture 5" descr="圖片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08046"/>
            <a:ext cx="6010656" cy="624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047231" y="391790"/>
            <a:ext cx="2822576" cy="1308066"/>
          </a:xfrm>
          <a:prstGeom prst="rect">
            <a:avLst/>
          </a:prstGeom>
          <a:noFill/>
          <a:ln>
            <a:noFill/>
          </a:ln>
        </p:spPr>
        <p:txBody>
          <a:bodyPr lIns="91274" tIns="45638" rIns="91274" bIns="45638" anchor="ctr"/>
          <a:lstStyle/>
          <a:p>
            <a:pPr marL="182245" algn="ctr" defTabSz="912495" eaLnBrk="0">
              <a:defRPr/>
            </a:pPr>
            <a:r>
              <a:rPr kumimoji="1" lang="en-US" altLang="zh-TW" sz="4400" b="1" kern="0" dirty="0" smtClean="0">
                <a:solidFill>
                  <a:srgbClr val="FFFFFF"/>
                </a:solidFill>
                <a:latin typeface="微軟正黑體"/>
                <a:ea typeface="PMingLiU" pitchFamily="18" charset="-120"/>
                <a:cs typeface="微軟正黑體"/>
              </a:rPr>
              <a:t>2009</a:t>
            </a:r>
            <a:endParaRPr kumimoji="1" lang="en-US" altLang="zh-TW" sz="4400" b="1" kern="0" dirty="0">
              <a:solidFill>
                <a:srgbClr val="FFFFFF"/>
              </a:solidFill>
              <a:latin typeface="微軟正黑體"/>
              <a:ea typeface="PMingLiU" pitchFamily="18" charset="-120"/>
              <a:cs typeface="微軟正黑體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376416" y="1983834"/>
            <a:ext cx="2572512" cy="4524172"/>
          </a:xfrm>
          <a:prstGeom prst="rect">
            <a:avLst/>
          </a:prstGeom>
          <a:noFill/>
        </p:spPr>
        <p:txBody>
          <a:bodyPr wrap="square" lIns="91298" tIns="45649" rIns="91298" bIns="45649" rtlCol="0">
            <a:spAutoFit/>
          </a:bodyPr>
          <a:lstStyle/>
          <a:p>
            <a:pPr algn="ctr" defTabSz="912495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夥伴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商店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家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ctr" defTabSz="912495"/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ctr" defTabSz="912495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初階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商品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搜尋引擎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ctr" defTabSz="912495"/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ctr" defTabSz="912495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獨家代理 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anose="020B0604030504040204" pitchFamily="34" charset="-120"/>
              </a:rPr>
              <a:t>品牌 </a:t>
            </a:r>
          </a:p>
        </p:txBody>
      </p:sp>
    </p:spTree>
    <p:extLst>
      <p:ext uri="{BB962C8B-B14F-4D97-AF65-F5344CB8AC3E}">
        <p14:creationId xmlns:p14="http://schemas.microsoft.com/office/powerpoint/2010/main" val="21857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son Surfing during Day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453" y="1"/>
            <a:ext cx="120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/>
          <p:nvPr/>
        </p:nvSpPr>
        <p:spPr bwMode="auto">
          <a:xfrm>
            <a:off x="-256033" y="4532377"/>
            <a:ext cx="8729473" cy="267919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1727842" y="4850428"/>
            <a:ext cx="116730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而趨勢不管你喜不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喜歡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，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認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不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認同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，</a:t>
            </a:r>
            <a:r>
              <a:rPr lang="en-US" altLang="zh-TW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一但來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了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，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就算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你不願意</a:t>
            </a: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接受，</a:t>
            </a:r>
            <a:r>
              <a:rPr lang="en-US" altLang="zh-TW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你也會赫然發現你早已</a:t>
            </a:r>
            <a:r>
              <a:rPr lang="zh-TW" altLang="en-US" sz="4000" b="1" dirty="0" smtClean="0">
                <a:solidFill>
                  <a:srgbClr val="FFFF00"/>
                </a:solidFill>
                <a:ea typeface="微軟正黑體" panose="020B0604030504040204" pitchFamily="34" charset="-120"/>
              </a:rPr>
              <a:t>深陷</a:t>
            </a:r>
            <a:r>
              <a:rPr lang="zh-TW" altLang="en-US" sz="4000" b="1" dirty="0" smtClean="0">
                <a:solidFill>
                  <a:srgbClr val="FFFF00"/>
                </a:solidFill>
                <a:ea typeface="微軟正黑體" panose="020B0604030504040204" pitchFamily="34" charset="-120"/>
              </a:rPr>
              <a:t>其中！</a:t>
            </a:r>
            <a:endParaRPr lang="en-US" altLang="zh-TW" sz="40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s://pying91.files.wordpress.com/2012/07/phoneevolution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r="5249"/>
          <a:stretch/>
        </p:blipFill>
        <p:spPr bwMode="auto">
          <a:xfrm>
            <a:off x="109728" y="3746021"/>
            <a:ext cx="8827008" cy="21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/>
          <p:nvPr/>
        </p:nvSpPr>
        <p:spPr bwMode="auto">
          <a:xfrm>
            <a:off x="307781" y="923545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110582" y="1341150"/>
            <a:ext cx="1124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你還在用外表看年齡嗎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?</a:t>
            </a:r>
            <a:b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我們都用手機看年齡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!</a:t>
            </a:r>
            <a:endParaRPr lang="en-US" altLang="zh-TW" sz="48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 bwMode="auto">
          <a:xfrm>
            <a:off x="367249" y="256415"/>
            <a:ext cx="8507035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734566" y="889634"/>
            <a:ext cx="7772400" cy="17716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別把事情複雜化 商機來自於趨勢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53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財富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來自於人們的</a:t>
            </a:r>
            <a:r>
              <a:rPr lang="zh-TW" altLang="en-US" sz="53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習慣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7412" name="Picture 4" descr="「shopping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26" y="2889609"/>
            <a:ext cx="6350542" cy="38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「i love shopping png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19" y="1572769"/>
            <a:ext cx="2285369" cy="737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674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9592" r="729" b="21102"/>
          <a:stretch/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50349"/>
            <a:ext cx="9144000" cy="3563524"/>
          </a:xfrm>
          <a:prstGeom prst="rect">
            <a:avLst/>
          </a:prstGeom>
          <a:solidFill>
            <a:srgbClr val="2D98C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prstClr val="white"/>
              </a:solidFill>
            </a:endParaRPr>
          </a:p>
          <a:p>
            <a:pPr algn="ctr"/>
            <a:endParaRPr lang="en-US" sz="3300" dirty="0">
              <a:solidFill>
                <a:prstClr val="white"/>
              </a:solidFill>
            </a:endParaRPr>
          </a:p>
          <a:p>
            <a:pPr algn="ctr"/>
            <a:endParaRPr lang="en-US" altLang="zh-TW" sz="7200" b="1" dirty="0" smtClean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algn="ctr"/>
            <a:r>
              <a:rPr lang="zh-TW" altLang="en-US" sz="72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購物年金</a:t>
            </a:r>
            <a:endParaRPr lang="en-US" sz="72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40" y="2138537"/>
            <a:ext cx="1685034" cy="16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857248"/>
            <a:ext cx="9144000" cy="51435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89" rIns="68519" bIns="34289" rtlCol="0" anchor="ctr"/>
          <a:lstStyle/>
          <a:p>
            <a:pPr algn="ctr" defTabSz="685069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770" y="4443970"/>
            <a:ext cx="8001000" cy="1300354"/>
          </a:xfrm>
          <a:prstGeom prst="rect">
            <a:avLst/>
          </a:prstGeom>
          <a:ln>
            <a:solidFill>
              <a:srgbClr val="443987"/>
            </a:solidFill>
          </a:ln>
        </p:spPr>
        <p:txBody>
          <a:bodyPr wrap="square" lIns="68519" tIns="34289" rIns="68519" bIns="34289">
            <a:spAutoFit/>
          </a:bodyPr>
          <a:lstStyle/>
          <a:p>
            <a:pPr algn="ctr" defTabSz="685069"/>
            <a:r>
              <a:rPr lang="zh-TW" altLang="en-US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所有的大型通路，大型企業</a:t>
            </a:r>
            <a:r>
              <a:rPr lang="en-CA" altLang="zh-TW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/</a:t>
            </a:r>
            <a:r>
              <a:rPr lang="zh-TW" altLang="en-US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集團</a:t>
            </a:r>
            <a:r>
              <a:rPr lang="en-CA" altLang="zh-TW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目標都</a:t>
            </a:r>
            <a:r>
              <a:rPr lang="zh-TW" altLang="en-US" sz="4000" b="1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是想盡辦法將</a:t>
            </a:r>
            <a:r>
              <a:rPr lang="zh-TW" altLang="en-US" sz="4000" b="1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/>
                <a:ea typeface="微軟正黑體"/>
                <a:cs typeface="微軟正黑體"/>
              </a:rPr>
              <a:t>你我分開</a:t>
            </a:r>
            <a:endParaRPr lang="en-US" sz="4000" b="1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109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00" y="0"/>
            <a:ext cx="6830963" cy="5892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00" y="2739966"/>
            <a:ext cx="408494" cy="271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52" y="2739966"/>
            <a:ext cx="408494" cy="271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49" y="2739966"/>
            <a:ext cx="408494" cy="27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35" y="2739966"/>
            <a:ext cx="408494" cy="271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06" y="2739966"/>
            <a:ext cx="408494" cy="271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58" y="4145020"/>
            <a:ext cx="408494" cy="271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52" y="4145020"/>
            <a:ext cx="408494" cy="271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49" y="4145020"/>
            <a:ext cx="408494" cy="271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27" y="4145020"/>
            <a:ext cx="408494" cy="2714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36" y="4145020"/>
            <a:ext cx="408494" cy="2714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4" y="5558437"/>
            <a:ext cx="408494" cy="271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52" y="5558437"/>
            <a:ext cx="408494" cy="271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49" y="5558437"/>
            <a:ext cx="408494" cy="271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55" y="5558437"/>
            <a:ext cx="408494" cy="2714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10" y="5558437"/>
            <a:ext cx="408494" cy="271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92" y="469298"/>
            <a:ext cx="408494" cy="271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74" y="469298"/>
            <a:ext cx="408494" cy="271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1" y="469298"/>
            <a:ext cx="408494" cy="271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56" y="469298"/>
            <a:ext cx="408494" cy="2714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28" y="5408367"/>
            <a:ext cx="3523128" cy="20132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63" y="2759254"/>
            <a:ext cx="408494" cy="271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15" y="2759254"/>
            <a:ext cx="408494" cy="271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12" y="2759254"/>
            <a:ext cx="408494" cy="271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98" y="2759254"/>
            <a:ext cx="408494" cy="271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68" y="2759254"/>
            <a:ext cx="408494" cy="271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21" y="4164308"/>
            <a:ext cx="408494" cy="2714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15" y="4164308"/>
            <a:ext cx="408494" cy="2714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12" y="4164308"/>
            <a:ext cx="408494" cy="2714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90" y="4164308"/>
            <a:ext cx="408494" cy="2714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98" y="4164308"/>
            <a:ext cx="408494" cy="2714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67" y="5577725"/>
            <a:ext cx="408494" cy="2714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15" y="5577725"/>
            <a:ext cx="408494" cy="2714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12" y="5577725"/>
            <a:ext cx="408494" cy="2714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18" y="5577725"/>
            <a:ext cx="408494" cy="2714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73" y="5577725"/>
            <a:ext cx="408494" cy="27142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55" y="488587"/>
            <a:ext cx="408494" cy="2714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7" y="488587"/>
            <a:ext cx="408494" cy="27142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34" y="488587"/>
            <a:ext cx="408494" cy="2714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19" y="488587"/>
            <a:ext cx="408494" cy="2714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" y="1717964"/>
            <a:ext cx="9144000" cy="51199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00" y="0"/>
            <a:ext cx="6789398" cy="6976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090" y="222979"/>
            <a:ext cx="2441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5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傳統大眾行銷和大型企業竭盡所能想將你我分開，</a:t>
            </a:r>
            <a:r>
              <a:rPr kumimoji="1" lang="zh-TW" altLang="en-US" sz="280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分化我們的購物力量。他們才可以隨心所欲的訂定他們想要的價格</a:t>
            </a:r>
            <a:r>
              <a:rPr kumimoji="1"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來達到他們的目的</a:t>
            </a:r>
            <a:r>
              <a:rPr kumimoji="1" lang="zh-TW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。</a:t>
            </a:r>
            <a:endParaRPr kumimoji="1" lang="en-US" altLang="zh-TW" sz="28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0147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301 L 0.31389 0.7127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35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8 L -0.18767 0.4201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023 L 0.35365 0.1493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301 L -0.05243 0.7148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55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44 L 0.34601 0.4592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3 -0.00092 L -0.42535 0.724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3627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764 L -0.44497 0.1669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872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7 L 0.12414 0.18843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96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92 L -0.24393 0.679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3400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4.44444E-6 L 0.20312 0.9451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4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7569 0.41019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205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15347 0.16482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824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4.07407E-6 L -0.35747 0.38473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1923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4.44444E-6 L -0.25694 0.93658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4682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2.96296E-6 L 0.19549 0.69908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7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4.44444E-6 L 0.0224 0.94445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47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35556 0.93264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4662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4.07407E-6 L -0.00365 0.44954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185 L -0.15017 0.12246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620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301 L 0.31389 0.71273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3548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-0.18767 0.42014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023 L 0.35365 0.14931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745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301 L -0.05226 0.71482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5579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44 L 0.34601 0.45926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2 -0.00093 L -0.42535 0.72454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3627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764 L -0.44497 0.1669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872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37 L 0.12413 0.18843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960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93 L -0.24393 0.6794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34005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2.22222E-6 L 0.20312 0.94514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4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1757 0.41019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2050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1533 0.16482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824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1.85185E-6 L -0.35747 0.38472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1923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-2.22222E-6 L -0.25695 0.93658 " pathEditMode="relative" rAng="0" ptsTypes="AA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46829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7.40741E-7 L 0.19549 0.69907 " pathEditMode="relative" rAng="0" ptsTypes="AA">
                                      <p:cBhvr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7" y="3495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2.22222E-6 L 0.0224 0.94445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47222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5555 0.93264 " pathEditMode="relative" rAng="0" ptsTypes="AA">
                                      <p:cBhvr>
                                        <p:cTn id="1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4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1.85185E-6 L -0.00365 0.44954 " pathEditMode="relative" rAng="0" ptsTypes="AA">
                                      <p:cBhvr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7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185 L -0.15017 0.12246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8884" r="28209" b="6131"/>
          <a:stretch/>
        </p:blipFill>
        <p:spPr>
          <a:xfrm>
            <a:off x="2590800" y="17814"/>
            <a:ext cx="6553200" cy="6840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813"/>
            <a:ext cx="5248275" cy="6840187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85000"/>
                </a:schemeClr>
              </a:gs>
              <a:gs pos="5300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93" y="194669"/>
            <a:ext cx="3514725" cy="220715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4400" b="1" dirty="0" smtClean="0">
                <a:latin typeface="微軟正黑體"/>
                <a:ea typeface="微軟正黑體"/>
                <a:cs typeface="微軟正黑體"/>
              </a:rPr>
              <a:t>數位聚合</a:t>
            </a:r>
            <a:r>
              <a:rPr lang="en-US" sz="3000" b="1" dirty="0">
                <a:latin typeface="微軟正黑體"/>
                <a:ea typeface="微軟正黑體"/>
                <a:cs typeface="微軟正黑體"/>
              </a:rPr>
              <a:t/>
            </a:r>
            <a:br>
              <a:rPr lang="en-US" sz="3000" b="1" dirty="0">
                <a:latin typeface="微軟正黑體"/>
                <a:ea typeface="微軟正黑體"/>
                <a:cs typeface="微軟正黑體"/>
              </a:rPr>
            </a:br>
            <a:endParaRPr lang="en-US" sz="3000" b="1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102393" y="2578678"/>
            <a:ext cx="8956263" cy="407815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/>
          <a:lstStyle/>
          <a:p>
            <a:pPr algn="ctr" defTabSz="385856"/>
            <a:endParaRPr lang="en-US" sz="75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15324" y="2964946"/>
            <a:ext cx="8530400" cy="3792469"/>
          </a:xfrm>
          <a:prstGeom prst="rect">
            <a:avLst/>
          </a:prstGeom>
        </p:spPr>
        <p:txBody>
          <a:bodyPr vert="horz" lIns="51434" tIns="25717" rIns="51434" bIns="25717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儘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每一個人的購物習慣：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品牌，店家，通路，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供應商是不一樣的。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但透過數位科技的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力量，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我們不但可以追蹤，同時又可以匯集／聚和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創造一股強大無比，</a:t>
            </a:r>
            <a:r>
              <a:rPr lang="zh-TW" altLang="en-US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群體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力量！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371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8645"/>
            <a:ext cx="9144000" cy="589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/>
          <p:nvPr/>
        </p:nvSpPr>
        <p:spPr>
          <a:xfrm>
            <a:off x="185469" y="231648"/>
            <a:ext cx="8773064" cy="6388608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/>
          <a:lstStyle/>
          <a:p>
            <a:pPr algn="ctr" defTabSz="385856"/>
            <a:endParaRPr lang="en-US" sz="750" b="1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6" y="291262"/>
            <a:ext cx="8401050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TRACKING SYSTEM </a:t>
            </a:r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追蹤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系統</a:t>
            </a:r>
            <a:endParaRPr lang="en-US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buFontTx/>
              <a:buAutoNum type="arabicPeriod"/>
            </a:pP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追蹤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個人購買的產品，</a:t>
            </a:r>
            <a:endParaRPr lang="en-CA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把消費全部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集結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起來，</a:t>
            </a:r>
            <a:endParaRPr lang="en-US" altLang="zh-TW" sz="3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轉變成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數字化的業績來換取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  <a:r>
              <a:rPr 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看電影的例子</a:t>
            </a:r>
            <a:r>
              <a:rPr 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71476" y="2398271"/>
            <a:ext cx="8401050" cy="41857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將每一個人購物的習慣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品牌，店家，通路，供應商集結起來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群體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將有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立基點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讓商品的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價格下降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到更高的利潤分配</a:t>
            </a:r>
            <a:r>
              <a:rPr 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百分百累積，不打折</a:t>
            </a:r>
            <a:r>
              <a:rPr 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集結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成一筆龐大的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年金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也將因此得到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更高的被動式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</a:t>
            </a:r>
            <a:endParaRPr lang="en-US" sz="3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22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2318"/>
          <a:stretch>
            <a:fillRect/>
          </a:stretch>
        </p:blipFill>
        <p:spPr>
          <a:xfrm>
            <a:off x="0" y="491706"/>
            <a:ext cx="9144000" cy="5684304"/>
          </a:xfrm>
        </p:spPr>
      </p:pic>
      <p:sp>
        <p:nvSpPr>
          <p:cNvPr id="4" name="Rectangle 11"/>
          <p:cNvSpPr/>
          <p:nvPr/>
        </p:nvSpPr>
        <p:spPr>
          <a:xfrm>
            <a:off x="4282441" y="4060813"/>
            <a:ext cx="4517237" cy="183642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/>
          <a:lstStyle/>
          <a:p>
            <a:pPr algn="ctr" defTabSz="385856"/>
            <a:endParaRPr lang="en-US" sz="75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463617" y="4365049"/>
            <a:ext cx="8154883" cy="2268161"/>
          </a:xfrm>
          <a:prstGeom prst="rect">
            <a:avLst/>
          </a:prstGeom>
        </p:spPr>
        <p:txBody>
          <a:bodyPr vert="horz" lIns="51434" tIns="25717" rIns="51434" bIns="25717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05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他們在你的心目中</a:t>
            </a:r>
            <a:r>
              <a:rPr lang="en-US" altLang="zh-TW" sz="405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405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405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是</a:t>
            </a:r>
            <a:r>
              <a:rPr lang="zh-TW" altLang="en-US" sz="405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什麼樣的一個人</a:t>
            </a:r>
            <a:endParaRPr lang="zh-TW" altLang="en-US" sz="405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932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41714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41714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86" y="5061907"/>
            <a:ext cx="9142811" cy="1589059"/>
          </a:xfrm>
          <a:prstGeom prst="rect">
            <a:avLst/>
          </a:prstGeom>
          <a:gradFill>
            <a:gsLst>
              <a:gs pos="0">
                <a:schemeClr val="tx2">
                  <a:lumMod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223" y="5062861"/>
            <a:ext cx="8998443" cy="1546575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5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67838" tIns="34289" rIns="67838" bIns="34289" rtlCol="0">
            <a:spAutoFit/>
          </a:bodyPr>
          <a:lstStyle/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串聯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全世界的消費</a:t>
            </a:r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</a:t>
            </a:r>
            <a: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/>
            </a:r>
            <a:b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並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將</a:t>
            </a:r>
            <a:r>
              <a:rPr kumimoji="1"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消費整合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成一個龐大的</a:t>
            </a:r>
            <a:r>
              <a:rPr kumimoji="1"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經濟體</a:t>
            </a:r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</a:t>
            </a:r>
            <a: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/>
            </a:r>
            <a:br>
              <a:rPr kumimoji="1"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成為</a:t>
            </a:r>
            <a:r>
              <a: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每一個人的</a:t>
            </a:r>
            <a:r>
              <a:rPr kumimoji="1"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收入</a:t>
            </a:r>
            <a:endParaRPr kumimoji="1" lang="en-US" altLang="zh-TW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"/>
          <p:cNvSpPr/>
          <p:nvPr/>
        </p:nvSpPr>
        <p:spPr>
          <a:xfrm>
            <a:off x="1189532" y="609600"/>
            <a:ext cx="6735267" cy="5683758"/>
          </a:xfrm>
          <a:prstGeom prst="rect">
            <a:avLst/>
          </a:prstGeom>
          <a:gradFill flip="none" rotWithShape="1">
            <a:gsLst>
              <a:gs pos="50000">
                <a:srgbClr val="2BB8D5"/>
              </a:gs>
              <a:gs pos="0">
                <a:srgbClr val="41BBDA"/>
              </a:gs>
              <a:gs pos="100000">
                <a:srgbClr val="1E72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sz="2800" dirty="0">
              <a:solidFill>
                <a:prstClr val="white"/>
              </a:solidFill>
            </a:endParaRPr>
          </a:p>
        </p:txBody>
      </p:sp>
      <p:cxnSp>
        <p:nvCxnSpPr>
          <p:cNvPr id="195" name="Straight Connector 30"/>
          <p:cNvCxnSpPr/>
          <p:nvPr/>
        </p:nvCxnSpPr>
        <p:spPr>
          <a:xfrm flipV="1">
            <a:off x="1838536" y="3789030"/>
            <a:ext cx="2043269" cy="4973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32"/>
          <p:cNvCxnSpPr/>
          <p:nvPr/>
        </p:nvCxnSpPr>
        <p:spPr>
          <a:xfrm>
            <a:off x="2103932" y="2978556"/>
            <a:ext cx="1881927" cy="5422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34"/>
          <p:cNvCxnSpPr/>
          <p:nvPr/>
        </p:nvCxnSpPr>
        <p:spPr>
          <a:xfrm>
            <a:off x="2789731" y="2106133"/>
            <a:ext cx="1338056" cy="122532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36"/>
          <p:cNvCxnSpPr/>
          <p:nvPr/>
        </p:nvCxnSpPr>
        <p:spPr>
          <a:xfrm>
            <a:off x="3646897" y="1651388"/>
            <a:ext cx="738929" cy="16579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38"/>
          <p:cNvCxnSpPr/>
          <p:nvPr/>
        </p:nvCxnSpPr>
        <p:spPr>
          <a:xfrm flipH="1">
            <a:off x="4587208" y="1651388"/>
            <a:ext cx="349861" cy="16579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29"/>
          <p:cNvCxnSpPr/>
          <p:nvPr/>
        </p:nvCxnSpPr>
        <p:spPr>
          <a:xfrm flipV="1">
            <a:off x="2103931" y="4006622"/>
            <a:ext cx="1777862" cy="7575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40"/>
          <p:cNvCxnSpPr/>
          <p:nvPr/>
        </p:nvCxnSpPr>
        <p:spPr>
          <a:xfrm flipH="1">
            <a:off x="4862528" y="2074631"/>
            <a:ext cx="987089" cy="12568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42"/>
          <p:cNvCxnSpPr/>
          <p:nvPr/>
        </p:nvCxnSpPr>
        <p:spPr>
          <a:xfrm flipH="1">
            <a:off x="4936486" y="3012969"/>
            <a:ext cx="1666910" cy="5064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44"/>
          <p:cNvCxnSpPr/>
          <p:nvPr/>
        </p:nvCxnSpPr>
        <p:spPr>
          <a:xfrm flipH="1" flipV="1">
            <a:off x="4937053" y="3758652"/>
            <a:ext cx="1814267" cy="13589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46"/>
          <p:cNvCxnSpPr/>
          <p:nvPr/>
        </p:nvCxnSpPr>
        <p:spPr>
          <a:xfrm flipH="1" flipV="1">
            <a:off x="5060118" y="3989093"/>
            <a:ext cx="1560515" cy="7458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29" y="4337697"/>
            <a:ext cx="766399" cy="641220"/>
          </a:xfrm>
          <a:prstGeom prst="rect">
            <a:avLst/>
          </a:prstGeom>
        </p:spPr>
      </p:pic>
      <p:pic>
        <p:nvPicPr>
          <p:cNvPr id="206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3" y="3504659"/>
            <a:ext cx="766399" cy="500714"/>
          </a:xfrm>
          <a:prstGeom prst="rect">
            <a:avLst/>
          </a:prstGeom>
        </p:spPr>
      </p:pic>
      <p:pic>
        <p:nvPicPr>
          <p:cNvPr id="207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0" y="3479112"/>
            <a:ext cx="766399" cy="526261"/>
          </a:xfrm>
          <a:prstGeom prst="rect">
            <a:avLst/>
          </a:prstGeom>
        </p:spPr>
      </p:pic>
      <p:pic>
        <p:nvPicPr>
          <p:cNvPr id="208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19" y="1335187"/>
            <a:ext cx="766399" cy="464949"/>
          </a:xfrm>
          <a:prstGeom prst="rect">
            <a:avLst/>
          </a:prstGeom>
        </p:spPr>
      </p:pic>
      <p:pic>
        <p:nvPicPr>
          <p:cNvPr id="209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00" y="2628188"/>
            <a:ext cx="766399" cy="505823"/>
          </a:xfrm>
          <a:prstGeom prst="rect">
            <a:avLst/>
          </a:prstGeom>
        </p:spPr>
      </p:pic>
      <p:pic>
        <p:nvPicPr>
          <p:cNvPr id="210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96" y="1319859"/>
            <a:ext cx="766399" cy="480277"/>
          </a:xfrm>
          <a:prstGeom prst="rect">
            <a:avLst/>
          </a:prstGeom>
        </p:spPr>
      </p:pic>
      <p:pic>
        <p:nvPicPr>
          <p:cNvPr id="211" name="Picture 16" descr="The New MacBook_Silve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31" y="2539926"/>
            <a:ext cx="3567320" cy="2222843"/>
          </a:xfrm>
          <a:prstGeom prst="rect">
            <a:avLst/>
          </a:prstGeom>
        </p:spPr>
      </p:pic>
      <p:pic>
        <p:nvPicPr>
          <p:cNvPr id="212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47" y="3637368"/>
            <a:ext cx="726132" cy="529299"/>
          </a:xfrm>
          <a:prstGeom prst="rect">
            <a:avLst/>
          </a:prstGeom>
        </p:spPr>
      </p:pic>
      <p:pic>
        <p:nvPicPr>
          <p:cNvPr id="213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22" y="3751669"/>
            <a:ext cx="726130" cy="529298"/>
          </a:xfrm>
          <a:prstGeom prst="rect">
            <a:avLst/>
          </a:prstGeom>
        </p:spPr>
      </p:pic>
      <p:pic>
        <p:nvPicPr>
          <p:cNvPr id="214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52" y="3564642"/>
            <a:ext cx="957740" cy="698124"/>
          </a:xfrm>
          <a:prstGeom prst="rect">
            <a:avLst/>
          </a:prstGeom>
        </p:spPr>
      </p:pic>
      <p:pic>
        <p:nvPicPr>
          <p:cNvPr id="215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05" y="3712901"/>
            <a:ext cx="693537" cy="505539"/>
          </a:xfrm>
          <a:prstGeom prst="rect">
            <a:avLst/>
          </a:prstGeom>
        </p:spPr>
      </p:pic>
      <p:pic>
        <p:nvPicPr>
          <p:cNvPr id="216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80" y="3477900"/>
            <a:ext cx="1037388" cy="756183"/>
          </a:xfrm>
          <a:prstGeom prst="rect">
            <a:avLst/>
          </a:prstGeom>
        </p:spPr>
      </p:pic>
      <p:pic>
        <p:nvPicPr>
          <p:cNvPr id="217" name="Pictur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77" y="3556395"/>
            <a:ext cx="876830" cy="639148"/>
          </a:xfrm>
          <a:prstGeom prst="rect">
            <a:avLst/>
          </a:prstGeom>
        </p:spPr>
      </p:pic>
      <p:pic>
        <p:nvPicPr>
          <p:cNvPr id="218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76" y="3540862"/>
            <a:ext cx="939443" cy="684788"/>
          </a:xfrm>
          <a:prstGeom prst="rect">
            <a:avLst/>
          </a:prstGeom>
        </p:spPr>
      </p:pic>
      <p:pic>
        <p:nvPicPr>
          <p:cNvPr id="219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79" y="3432805"/>
            <a:ext cx="1007862" cy="734660"/>
          </a:xfrm>
          <a:prstGeom prst="rect">
            <a:avLst/>
          </a:prstGeom>
        </p:spPr>
      </p:pic>
      <p:pic>
        <p:nvPicPr>
          <p:cNvPr id="220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55" y="3553316"/>
            <a:ext cx="842040" cy="613789"/>
          </a:xfrm>
          <a:prstGeom prst="rect">
            <a:avLst/>
          </a:prstGeom>
        </p:spPr>
      </p:pic>
      <p:pic>
        <p:nvPicPr>
          <p:cNvPr id="221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84" y="3569223"/>
            <a:ext cx="834282" cy="608133"/>
          </a:xfrm>
          <a:prstGeom prst="rect">
            <a:avLst/>
          </a:prstGeom>
        </p:spPr>
      </p:pic>
      <p:pic>
        <p:nvPicPr>
          <p:cNvPr id="222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89" y="3518084"/>
            <a:ext cx="816999" cy="595534"/>
          </a:xfrm>
          <a:prstGeom prst="rect">
            <a:avLst/>
          </a:prstGeom>
        </p:spPr>
      </p:pic>
      <p:pic>
        <p:nvPicPr>
          <p:cNvPr id="223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80" y="3487004"/>
            <a:ext cx="877584" cy="639697"/>
          </a:xfrm>
          <a:prstGeom prst="rect">
            <a:avLst/>
          </a:prstGeom>
        </p:spPr>
      </p:pic>
      <p:pic>
        <p:nvPicPr>
          <p:cNvPr id="224" name="Picture 6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87" y="3458192"/>
            <a:ext cx="904884" cy="659596"/>
          </a:xfrm>
          <a:prstGeom prst="rect">
            <a:avLst/>
          </a:prstGeom>
        </p:spPr>
      </p:pic>
      <p:pic>
        <p:nvPicPr>
          <p:cNvPr id="225" name="Picture 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18" y="3602663"/>
            <a:ext cx="807933" cy="588926"/>
          </a:xfrm>
          <a:prstGeom prst="rect">
            <a:avLst/>
          </a:prstGeom>
        </p:spPr>
      </p:pic>
      <p:pic>
        <p:nvPicPr>
          <p:cNvPr id="226" name="Picture 6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35" y="3388929"/>
            <a:ext cx="1043225" cy="760438"/>
          </a:xfrm>
          <a:prstGeom prst="rect">
            <a:avLst/>
          </a:prstGeom>
        </p:spPr>
      </p:pic>
      <p:pic>
        <p:nvPicPr>
          <p:cNvPr id="227" name="Picture 6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25" y="3380806"/>
            <a:ext cx="1124350" cy="819571"/>
          </a:xfrm>
          <a:prstGeom prst="rect">
            <a:avLst/>
          </a:prstGeom>
        </p:spPr>
      </p:pic>
      <p:pic>
        <p:nvPicPr>
          <p:cNvPr id="228" name="Picture 6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64" y="3473268"/>
            <a:ext cx="907757" cy="661691"/>
          </a:xfrm>
          <a:prstGeom prst="rect">
            <a:avLst/>
          </a:prstGeom>
        </p:spPr>
      </p:pic>
      <p:pic>
        <p:nvPicPr>
          <p:cNvPr id="229" name="Picture 6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52" y="3551025"/>
            <a:ext cx="641184" cy="467379"/>
          </a:xfrm>
          <a:prstGeom prst="rect">
            <a:avLst/>
          </a:prstGeom>
        </p:spPr>
      </p:pic>
      <p:pic>
        <p:nvPicPr>
          <p:cNvPr id="230" name="Picture 6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10" y="3461564"/>
            <a:ext cx="954136" cy="695498"/>
          </a:xfrm>
          <a:prstGeom prst="rect">
            <a:avLst/>
          </a:prstGeom>
        </p:spPr>
      </p:pic>
      <p:pic>
        <p:nvPicPr>
          <p:cNvPr id="231" name="Picture 6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06" y="3581672"/>
            <a:ext cx="657845" cy="479523"/>
          </a:xfrm>
          <a:prstGeom prst="rect">
            <a:avLst/>
          </a:prstGeom>
        </p:spPr>
      </p:pic>
      <p:pic>
        <p:nvPicPr>
          <p:cNvPr id="232" name="Picture 6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65" y="3463229"/>
            <a:ext cx="857776" cy="625258"/>
          </a:xfrm>
          <a:prstGeom prst="rect">
            <a:avLst/>
          </a:prstGeom>
        </p:spPr>
      </p:pic>
      <p:sp>
        <p:nvSpPr>
          <p:cNvPr id="233" name="Oval 27"/>
          <p:cNvSpPr/>
          <p:nvPr/>
        </p:nvSpPr>
        <p:spPr>
          <a:xfrm>
            <a:off x="3718761" y="2960252"/>
            <a:ext cx="1489251" cy="1472608"/>
          </a:xfrm>
          <a:prstGeom prst="ellipse">
            <a:avLst/>
          </a:prstGeom>
          <a:gradFill flip="none" rotWithShape="1">
            <a:gsLst>
              <a:gs pos="13000">
                <a:schemeClr val="bg1"/>
              </a:gs>
              <a:gs pos="100000">
                <a:schemeClr val="bg1">
                  <a:alpha val="0"/>
                  <a:lumMod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0" dist="1371600"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sz="2800" dirty="0">
              <a:solidFill>
                <a:prstClr val="white"/>
              </a:solidFill>
            </a:endParaRPr>
          </a:p>
        </p:txBody>
      </p:sp>
      <p:pic>
        <p:nvPicPr>
          <p:cNvPr id="234" name="Picture 70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551" y="1957802"/>
            <a:ext cx="734771" cy="727995"/>
          </a:xfrm>
          <a:prstGeom prst="rect">
            <a:avLst/>
          </a:prstGeom>
          <a:effectLst/>
        </p:spPr>
      </p:pic>
      <p:pic>
        <p:nvPicPr>
          <p:cNvPr id="235" name="Picture 7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06" y="4603504"/>
            <a:ext cx="1522597" cy="191714"/>
          </a:xfrm>
          <a:prstGeom prst="rect">
            <a:avLst/>
          </a:prstGeom>
        </p:spPr>
      </p:pic>
      <p:cxnSp>
        <p:nvCxnSpPr>
          <p:cNvPr id="236" name="Straight Connector 72"/>
          <p:cNvCxnSpPr/>
          <p:nvPr/>
        </p:nvCxnSpPr>
        <p:spPr>
          <a:xfrm>
            <a:off x="2317302" y="2051836"/>
            <a:ext cx="282346" cy="5429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7" name="Picture 7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02" y="1372470"/>
            <a:ext cx="385677" cy="278973"/>
          </a:xfrm>
          <a:prstGeom prst="rect">
            <a:avLst/>
          </a:prstGeom>
        </p:spPr>
      </p:pic>
      <p:cxnSp>
        <p:nvCxnSpPr>
          <p:cNvPr id="238" name="Straight Connector 74"/>
          <p:cNvCxnSpPr>
            <a:stCxn id="237" idx="2"/>
          </p:cNvCxnSpPr>
          <p:nvPr/>
        </p:nvCxnSpPr>
        <p:spPr>
          <a:xfrm flipH="1">
            <a:off x="2821063" y="1651443"/>
            <a:ext cx="126978" cy="38291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9" name="Picture 5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71" y="1636674"/>
            <a:ext cx="763845" cy="441957"/>
          </a:xfrm>
          <a:prstGeom prst="rect">
            <a:avLst/>
          </a:prstGeom>
        </p:spPr>
      </p:pic>
      <p:pic>
        <p:nvPicPr>
          <p:cNvPr id="240" name="Picture 2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29" y="1671908"/>
            <a:ext cx="766399" cy="523706"/>
          </a:xfrm>
          <a:prstGeom prst="rect">
            <a:avLst/>
          </a:prstGeom>
        </p:spPr>
      </p:pic>
      <p:cxnSp>
        <p:nvCxnSpPr>
          <p:cNvPr id="241" name="Straight Connector 79"/>
          <p:cNvCxnSpPr/>
          <p:nvPr/>
        </p:nvCxnSpPr>
        <p:spPr>
          <a:xfrm>
            <a:off x="1691500" y="2596812"/>
            <a:ext cx="448658" cy="4125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80"/>
          <p:cNvCxnSpPr/>
          <p:nvPr/>
        </p:nvCxnSpPr>
        <p:spPr>
          <a:xfrm flipH="1">
            <a:off x="6622482" y="4320938"/>
            <a:ext cx="282235" cy="4418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81"/>
          <p:cNvCxnSpPr/>
          <p:nvPr/>
        </p:nvCxnSpPr>
        <p:spPr>
          <a:xfrm flipH="1">
            <a:off x="5948437" y="1560863"/>
            <a:ext cx="319400" cy="5137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82"/>
          <p:cNvCxnSpPr/>
          <p:nvPr/>
        </p:nvCxnSpPr>
        <p:spPr>
          <a:xfrm flipH="1">
            <a:off x="6047774" y="1961300"/>
            <a:ext cx="810642" cy="1598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" name="Picture 7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53" y="1578774"/>
            <a:ext cx="573023" cy="479429"/>
          </a:xfrm>
          <a:prstGeom prst="rect">
            <a:avLst/>
          </a:prstGeom>
        </p:spPr>
      </p:pic>
      <p:pic>
        <p:nvPicPr>
          <p:cNvPr id="246" name="Picture 7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0" y="1275990"/>
            <a:ext cx="646290" cy="407163"/>
          </a:xfrm>
          <a:prstGeom prst="rect">
            <a:avLst/>
          </a:prstGeom>
        </p:spPr>
      </p:pic>
      <p:pic>
        <p:nvPicPr>
          <p:cNvPr id="247" name="Picture 7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9" y="2298353"/>
            <a:ext cx="566813" cy="389211"/>
          </a:xfrm>
          <a:prstGeom prst="rect">
            <a:avLst/>
          </a:prstGeom>
        </p:spPr>
      </p:pic>
      <p:pic>
        <p:nvPicPr>
          <p:cNvPr id="248" name="Picture 7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39" y="4055945"/>
            <a:ext cx="557312" cy="349250"/>
          </a:xfrm>
          <a:prstGeom prst="rect">
            <a:avLst/>
          </a:prstGeom>
        </p:spPr>
      </p:pic>
      <p:pic>
        <p:nvPicPr>
          <p:cNvPr id="249" name="Picture 2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29" y="2636787"/>
            <a:ext cx="766399" cy="482831"/>
          </a:xfrm>
          <a:prstGeom prst="rect">
            <a:avLst/>
          </a:prstGeom>
        </p:spPr>
      </p:pic>
      <p:pic>
        <p:nvPicPr>
          <p:cNvPr id="250" name="Picture 2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86" y="1753657"/>
            <a:ext cx="763845" cy="441957"/>
          </a:xfrm>
          <a:prstGeom prst="rect">
            <a:avLst/>
          </a:prstGeom>
        </p:spPr>
      </p:pic>
      <p:pic>
        <p:nvPicPr>
          <p:cNvPr id="251" name="Picture 2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00" y="4346831"/>
            <a:ext cx="766399" cy="554362"/>
          </a:xfrm>
          <a:prstGeom prst="rect">
            <a:avLst/>
          </a:prstGeom>
        </p:spPr>
      </p:pic>
      <p:sp>
        <p:nvSpPr>
          <p:cNvPr id="253" name="Rectangle 2"/>
          <p:cNvSpPr/>
          <p:nvPr/>
        </p:nvSpPr>
        <p:spPr>
          <a:xfrm>
            <a:off x="938784" y="390640"/>
            <a:ext cx="7229856" cy="5962697"/>
          </a:xfrm>
          <a:prstGeom prst="rect">
            <a:avLst/>
          </a:prstGeom>
          <a:solidFill>
            <a:srgbClr val="E7E6E6">
              <a:lumMod val="25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TextBox 7"/>
          <p:cNvSpPr txBox="1"/>
          <p:nvPr/>
        </p:nvSpPr>
        <p:spPr>
          <a:xfrm>
            <a:off x="1755590" y="609600"/>
            <a:ext cx="5516594" cy="6070891"/>
          </a:xfrm>
          <a:prstGeom prst="rect">
            <a:avLst/>
          </a:prstGeom>
          <a:noFill/>
        </p:spPr>
        <p:txBody>
          <a:bodyPr wrap="square" lIns="67838" tIns="34289" rIns="67838" bIns="34289" rtlCol="0">
            <a:spAutoFit/>
          </a:bodyPr>
          <a:lstStyle/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我們</a:t>
            </a: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透過科技將人們的消費</a:t>
            </a: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整合</a:t>
            </a:r>
            <a: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並</a:t>
            </a: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追蹤消費習慣以及消費來源</a:t>
            </a: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創造一個消費的經濟體</a:t>
            </a: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藉由你平常買你本來就要買的</a:t>
            </a: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東西透過</a:t>
            </a: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轉換一個消費的</a:t>
            </a: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平台</a:t>
            </a:r>
            <a: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3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串聯彼此的消費</a:t>
            </a: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給你更優惠的價格</a:t>
            </a: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以及賺取收入的機會</a:t>
            </a: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697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6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694 L -0.26615 0.35949 " pathEditMode="relative" rAng="0" ptsTypes="AA">
                                      <p:cBhvr>
                                        <p:cTn id="85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1831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695 L -0.09306 0.25208 " pathEditMode="relative" rAng="0" ptsTypes="AA">
                                      <p:cBhvr>
                                        <p:cTn id="90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3" y="1294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0.00787 L 0.11893 0.39421 " pathEditMode="relative" rAng="0" ptsTypes="AA">
                                      <p:cBhvr>
                                        <p:cTn id="95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-0.00093 L 0.17847 0.20394 " pathEditMode="relative" rAng="0" ptsTypes="AA">
                                      <p:cBhvr>
                                        <p:cTn id="101" dur="3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1023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2454 L 0.2427 0.30301 " pathEditMode="relative" rAng="0" ptsTypes="AA">
                                      <p:cBhvr>
                                        <p:cTn id="106" dur="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1636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00601 L -0.04723 0.36921 " pathEditMode="relative" rAng="0" ptsTypes="AA">
                                      <p:cBhvr>
                                        <p:cTn id="111" dur="3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7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625 L 0.1257 0.35324 " pathEditMode="relative" rAng="0" ptsTypes="AA">
                                      <p:cBhvr>
                                        <p:cTn id="117" dur="3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1796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806 L -0.19948 0.36898 " pathEditMode="relative" rAng="0" ptsTypes="AA">
                                      <p:cBhvr>
                                        <p:cTn id="122" dur="3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1935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1366 L 0.21284 0.37477 " pathEditMode="relative" rAng="0" ptsTypes="AA">
                                      <p:cBhvr>
                                        <p:cTn id="127" dur="3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2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1296 L -0.15659 0.24584 " pathEditMode="relative" rAng="0" ptsTypes="AA">
                                      <p:cBhvr>
                                        <p:cTn id="133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1294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4722 0.30255 " pathEditMode="relative" rAng="0" ptsTypes="AA">
                                      <p:cBhvr>
                                        <p:cTn id="138" dur="3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15856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-0.00625 L 0.15869 0.40162 " pathEditMode="relative" rAng="0" ptsTypes="AA">
                                      <p:cBhvr>
                                        <p:cTn id="143" dur="3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-0.03587 L -0.14879 0.38473 " pathEditMode="relative" rAng="0" ptsTypes="AA">
                                      <p:cBhvr>
                                        <p:cTn id="149" dur="3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2101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1111 L 0.00086 0.22685 " pathEditMode="relative" rAng="0" ptsTypes="AA">
                                      <p:cBhvr>
                                        <p:cTn id="154" dur="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078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533 L 0.01024 0.40764 " pathEditMode="relative" rAng="0" ptsTypes="AA">
                                      <p:cBhvr>
                                        <p:cTn id="159" dur="3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2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3 -0.01482 L 0.1092 0.25463 " pathEditMode="relative" rAng="0" ptsTypes="AA">
                                      <p:cBhvr>
                                        <p:cTn id="165" dur="3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347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2477 L -0.22136 0.32847 " pathEditMode="relative" rAng="0" ptsTypes="AA">
                                      <p:cBhvr>
                                        <p:cTn id="170" dur="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17662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7 L 0.09982 0.40764 " pathEditMode="relative" rAng="0" ptsTypes="AA">
                                      <p:cBhvr>
                                        <p:cTn id="175" dur="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51 L 0.25677 0.3912 " pathEditMode="relative" rAng="0" ptsTypes="AA">
                                      <p:cBhvr>
                                        <p:cTn id="181" dur="3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19815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417 L -0.09358 0.40023 " pathEditMode="relative" rAng="0" ptsTypes="AA">
                                      <p:cBhvr>
                                        <p:cTn id="186" dur="3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20208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1389 L 0.01927 0.32153 " pathEditMode="relative" rAng="0" ptsTypes="AA">
                                      <p:cBhvr>
                                        <p:cTn id="191" dur="3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53" grpId="0" animBg="1"/>
      <p:bldP spid="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5869" y="857250"/>
            <a:ext cx="6026944" cy="5143500"/>
          </a:xfrm>
          <a:prstGeom prst="rect">
            <a:avLst/>
          </a:prstGeom>
          <a:gradFill flip="none" rotWithShape="1">
            <a:gsLst>
              <a:gs pos="50000">
                <a:srgbClr val="2BB8D5"/>
              </a:gs>
              <a:gs pos="0">
                <a:srgbClr val="41BBDA"/>
              </a:gs>
              <a:gs pos="100000">
                <a:srgbClr val="1E72A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764872" y="3496422"/>
            <a:ext cx="2043269" cy="4973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30268" y="2685948"/>
            <a:ext cx="1881927" cy="5422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16067" y="1813525"/>
            <a:ext cx="1338056" cy="122532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73233" y="1358780"/>
            <a:ext cx="738929" cy="16579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513543" y="1358780"/>
            <a:ext cx="349861" cy="16579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030267" y="3714013"/>
            <a:ext cx="1777862" cy="7575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788863" y="1782023"/>
            <a:ext cx="987089" cy="125682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862822" y="2720361"/>
            <a:ext cx="1666910" cy="5064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4779220" y="3971629"/>
            <a:ext cx="772247" cy="107639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863388" y="3466044"/>
            <a:ext cx="1814267" cy="13589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 flipV="1">
            <a:off x="8200587" y="5227442"/>
            <a:ext cx="412343" cy="40558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 flipV="1">
            <a:off x="7050922" y="3831080"/>
            <a:ext cx="1119398" cy="129789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6986453" y="3696484"/>
            <a:ext cx="1560515" cy="7458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66" y="4112523"/>
            <a:ext cx="685800" cy="573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56" y="1091476"/>
            <a:ext cx="685800" cy="4160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37" y="4112523"/>
            <a:ext cx="685800" cy="496062"/>
          </a:xfrm>
          <a:prstGeom prst="rect">
            <a:avLst/>
          </a:prstGeom>
        </p:spPr>
      </p:pic>
      <p:cxnSp>
        <p:nvCxnSpPr>
          <p:cNvPr id="141" name="Straight Connector 140"/>
          <p:cNvCxnSpPr/>
          <p:nvPr/>
        </p:nvCxnSpPr>
        <p:spPr>
          <a:xfrm flipV="1">
            <a:off x="3665254" y="3979118"/>
            <a:ext cx="1860407" cy="12333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37" y="2388775"/>
            <a:ext cx="685800" cy="4526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33" y="1077760"/>
            <a:ext cx="685800" cy="429768"/>
          </a:xfrm>
          <a:prstGeom prst="rect">
            <a:avLst/>
          </a:prstGeom>
        </p:spPr>
      </p:pic>
      <p:cxnSp>
        <p:nvCxnSpPr>
          <p:cNvPr id="142" name="Straight Connector 141"/>
          <p:cNvCxnSpPr/>
          <p:nvPr/>
        </p:nvCxnSpPr>
        <p:spPr>
          <a:xfrm>
            <a:off x="3739101" y="5260479"/>
            <a:ext cx="589162" cy="4172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888" y="1741754"/>
            <a:ext cx="657498" cy="651435"/>
          </a:xfrm>
          <a:prstGeom prst="rect">
            <a:avLst/>
          </a:prstGeom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42" y="1230625"/>
            <a:ext cx="683514" cy="395478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3776687" y="1507548"/>
            <a:ext cx="941271" cy="26145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8" y="1109200"/>
            <a:ext cx="345117" cy="249635"/>
          </a:xfrm>
          <a:prstGeom prst="rect">
            <a:avLst/>
          </a:prstGeom>
        </p:spPr>
      </p:pic>
      <p:cxnSp>
        <p:nvCxnSpPr>
          <p:cNvPr id="75" name="Straight Connector 74"/>
          <p:cNvCxnSpPr>
            <a:stCxn id="74" idx="2"/>
          </p:cNvCxnSpPr>
          <p:nvPr/>
        </p:nvCxnSpPr>
        <p:spPr>
          <a:xfrm flipH="1">
            <a:off x="4747399" y="1358780"/>
            <a:ext cx="106688" cy="38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66" y="1434376"/>
            <a:ext cx="685800" cy="468630"/>
          </a:xfrm>
          <a:prstGeom prst="rect">
            <a:avLst/>
          </a:prstGeom>
        </p:spPr>
      </p:pic>
      <p:cxnSp>
        <p:nvCxnSpPr>
          <p:cNvPr id="77" name="Straight Connector 76"/>
          <p:cNvCxnSpPr/>
          <p:nvPr/>
        </p:nvCxnSpPr>
        <p:spPr>
          <a:xfrm flipH="1" flipV="1">
            <a:off x="7766175" y="1782022"/>
            <a:ext cx="905566" cy="2569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39" y="1672524"/>
            <a:ext cx="685800" cy="4480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39" y="1053348"/>
            <a:ext cx="536992" cy="449284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 flipH="1">
            <a:off x="7696298" y="1339946"/>
            <a:ext cx="555261" cy="43185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3519667" y="2128138"/>
            <a:ext cx="572166" cy="54878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66" y="2394956"/>
            <a:ext cx="685800" cy="43205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70" y="1768309"/>
            <a:ext cx="685800" cy="470916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 flipH="1" flipV="1">
            <a:off x="3519669" y="3034853"/>
            <a:ext cx="281998" cy="5062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83" y="2747611"/>
            <a:ext cx="685800" cy="416052"/>
          </a:xfrm>
          <a:prstGeom prst="rect">
            <a:avLst/>
          </a:prstGeom>
        </p:spPr>
      </p:pic>
      <p:cxnSp>
        <p:nvCxnSpPr>
          <p:cNvPr id="85" name="Straight Connector 84"/>
          <p:cNvCxnSpPr/>
          <p:nvPr/>
        </p:nvCxnSpPr>
        <p:spPr>
          <a:xfrm flipH="1" flipV="1">
            <a:off x="8320657" y="3128809"/>
            <a:ext cx="383250" cy="4085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10" y="2944494"/>
            <a:ext cx="482696" cy="3024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657" y="3241849"/>
            <a:ext cx="685800" cy="470916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3844129" y="3264711"/>
            <a:ext cx="508824" cy="2763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50" y="2957535"/>
            <a:ext cx="544338" cy="393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60" y="3264709"/>
            <a:ext cx="685800" cy="4480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23" y="1507528"/>
            <a:ext cx="683514" cy="395478"/>
          </a:xfrm>
          <a:prstGeom prst="rect">
            <a:avLst/>
          </a:prstGeom>
        </p:spPr>
      </p:pic>
      <p:sp>
        <p:nvSpPr>
          <p:cNvPr id="115" name="Oval 114"/>
          <p:cNvSpPr/>
          <p:nvPr/>
        </p:nvSpPr>
        <p:spPr>
          <a:xfrm>
            <a:off x="5158408" y="3967642"/>
            <a:ext cx="2272620" cy="2272620"/>
          </a:xfrm>
          <a:prstGeom prst="ellipse">
            <a:avLst/>
          </a:prstGeom>
          <a:gradFill flip="none" rotWithShape="1">
            <a:gsLst>
              <a:gs pos="13000">
                <a:schemeClr val="bg1"/>
              </a:gs>
              <a:gs pos="100000">
                <a:schemeClr val="bg1">
                  <a:alpha val="0"/>
                  <a:lumMod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0" dist="1371600"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prstClr val="white"/>
              </a:solidFill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73" y="7173034"/>
            <a:ext cx="432158" cy="179586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2" y="4884220"/>
            <a:ext cx="892596" cy="51645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06" y="5331911"/>
            <a:ext cx="638960" cy="462183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56" y="4729563"/>
            <a:ext cx="982224" cy="59588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89" y="5316374"/>
            <a:ext cx="685800" cy="44805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99" y="4733825"/>
            <a:ext cx="639680" cy="422189"/>
          </a:xfrm>
          <a:prstGeom prst="rect">
            <a:avLst/>
          </a:prstGeom>
        </p:spPr>
      </p:pic>
      <p:grpSp>
        <p:nvGrpSpPr>
          <p:cNvPr id="88" name="Group 73"/>
          <p:cNvGrpSpPr>
            <a:grpSpLocks/>
          </p:cNvGrpSpPr>
          <p:nvPr/>
        </p:nvGrpSpPr>
        <p:grpSpPr bwMode="auto">
          <a:xfrm>
            <a:off x="5357950" y="4369851"/>
            <a:ext cx="1881050" cy="1497550"/>
            <a:chOff x="3023359" y="963440"/>
            <a:chExt cx="5011799" cy="4441177"/>
          </a:xfrm>
        </p:grpSpPr>
        <p:pic>
          <p:nvPicPr>
            <p:cNvPr id="89" name="Picture 7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301143" y="3214721"/>
              <a:ext cx="1371600" cy="24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" name="Group 72"/>
            <p:cNvGrpSpPr>
              <a:grpSpLocks/>
            </p:cNvGrpSpPr>
            <p:nvPr/>
          </p:nvGrpSpPr>
          <p:grpSpPr bwMode="auto">
            <a:xfrm>
              <a:off x="3023359" y="963440"/>
              <a:ext cx="5011799" cy="4441177"/>
              <a:chOff x="3023359" y="963440"/>
              <a:chExt cx="5011799" cy="4441177"/>
            </a:xfrm>
          </p:grpSpPr>
          <p:pic>
            <p:nvPicPr>
              <p:cNvPr id="91" name="Picture 52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-2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121858" y="989194"/>
                <a:ext cx="1371600" cy="315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53"/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380839" y="1542586"/>
                <a:ext cx="1254907" cy="502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65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264313" y="2223916"/>
                <a:ext cx="1292130" cy="343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78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329213" y="3214721"/>
                <a:ext cx="1203861" cy="317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81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233578" y="2095480"/>
                <a:ext cx="480770" cy="478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82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038600" y="3753778"/>
                <a:ext cx="1371600" cy="37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758691" y="1670077"/>
                <a:ext cx="1447800" cy="329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43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12686" y="2045506"/>
                <a:ext cx="1282408" cy="58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5"/>
              <p:cNvPicPr>
                <a:picLocks noChangeAspect="1" noChangeArrowheads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799907" y="2628385"/>
                <a:ext cx="1214922" cy="480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7"/>
              <p:cNvPicPr>
                <a:picLocks noChangeAspect="1" noChangeArrowheads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310328" y="3732009"/>
                <a:ext cx="724830" cy="422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5"/>
              <p:cNvPicPr>
                <a:picLocks noChangeAspect="1" noChangeArrowheads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766376" y="2829128"/>
                <a:ext cx="1893366" cy="19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12"/>
              <p:cNvPicPr>
                <a:picLocks noChangeAspect="1" noChangeArrowheads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902292" y="4357145"/>
                <a:ext cx="794999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51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700875" y="3242874"/>
                <a:ext cx="1405161" cy="33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54"/>
              <p:cNvPicPr>
                <a:picLocks noChangeAspect="1"/>
              </p:cNvPicPr>
              <p:nvPr/>
            </p:nvPicPr>
            <p:blipFill rotWithShape="1"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57285" y="3719961"/>
                <a:ext cx="1562100" cy="434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56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523318" y="2101228"/>
                <a:ext cx="505200" cy="503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57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104476" y="3730478"/>
                <a:ext cx="717099" cy="402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59"/>
              <p:cNvPicPr>
                <a:picLocks noChangeAspect="1"/>
              </p:cNvPicPr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742514" y="2133600"/>
                <a:ext cx="4571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60"/>
              <p:cNvPicPr>
                <a:picLocks noChangeAspect="1"/>
              </p:cNvPicPr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023359" y="2757426"/>
                <a:ext cx="1600200" cy="357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62"/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457280" y="5046479"/>
                <a:ext cx="914400" cy="35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63"/>
              <p:cNvPicPr>
                <a:picLocks noChangeAspect="1"/>
              </p:cNvPicPr>
              <p:nvPr/>
            </p:nvPicPr>
            <p:blipFill rotWithShape="1"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9703" b="33871"/>
              <a:stretch/>
            </p:blipFill>
            <p:spPr bwMode="auto">
              <a:xfrm>
                <a:off x="5645923" y="4974916"/>
                <a:ext cx="914442" cy="4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56"/>
              <p:cNvPicPr>
                <a:picLocks noChangeAspect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377853" y="1553992"/>
                <a:ext cx="1009356" cy="430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7"/>
              <p:cNvPicPr>
                <a:picLocks noChangeAspect="1" noChangeArrowheads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722127" y="963440"/>
                <a:ext cx="932418" cy="406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7"/>
              <p:cNvPicPr>
                <a:picLocks noChangeAspect="1" noChangeArrowheads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524867" y="4374303"/>
                <a:ext cx="614454" cy="422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2"/>
              <p:cNvPicPr>
                <a:picLocks noChangeAspect="1" noChangeArrowheads="1"/>
              </p:cNvPicPr>
              <p:nvPr/>
            </p:nvPicPr>
            <p:blipFill rotWithShape="1"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40708" y="4357145"/>
                <a:ext cx="1491046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65" y="4067703"/>
            <a:ext cx="432158" cy="179586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6260506" y="3939853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22" y="4032333"/>
            <a:ext cx="432158" cy="179586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6085899" y="3957973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6121694" y="3958864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1" y="4049924"/>
            <a:ext cx="432158" cy="179586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6074090" y="3931240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82" y="4067703"/>
            <a:ext cx="432158" cy="17958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58" y="4079141"/>
            <a:ext cx="432158" cy="17958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4078095"/>
            <a:ext cx="432158" cy="179586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49" y="4114338"/>
            <a:ext cx="432158" cy="179586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49" y="4132774"/>
            <a:ext cx="432158" cy="179586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63" y="4114338"/>
            <a:ext cx="432158" cy="17958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56" y="4107292"/>
            <a:ext cx="432158" cy="179586"/>
          </a:xfrm>
          <a:prstGeom prst="rect">
            <a:avLst/>
          </a:prstGeom>
        </p:spPr>
      </p:pic>
      <p:sp>
        <p:nvSpPr>
          <p:cNvPr id="131" name="Rectangle 130"/>
          <p:cNvSpPr/>
          <p:nvPr/>
        </p:nvSpPr>
        <p:spPr>
          <a:xfrm>
            <a:off x="6159305" y="4013374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6108020" y="3945049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093218" y="3932023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50170" y="3932275"/>
            <a:ext cx="383802" cy="2657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IBV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141311" y="3963094"/>
            <a:ext cx="383802" cy="2657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BV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6125252" y="3950068"/>
            <a:ext cx="383802" cy="2657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BV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5997954" y="3940555"/>
            <a:ext cx="383802" cy="2657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BV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5997954" y="3994825"/>
            <a:ext cx="383802" cy="2657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BV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065231" y="3984640"/>
            <a:ext cx="383802" cy="2657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0" tIns="45225" rIns="90450" bIns="45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0" dirty="0">
                <a:solidFill>
                  <a:prstClr val="white"/>
                </a:solidFill>
              </a:rPr>
              <a:t>BV</a:t>
            </a:r>
          </a:p>
        </p:txBody>
      </p:sp>
      <p:pic>
        <p:nvPicPr>
          <p:cNvPr id="17" name="Picture 16" descr="The New MacBook_Silver.png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67" y="2481086"/>
            <a:ext cx="3192158" cy="1989075"/>
          </a:xfrm>
          <a:prstGeom prst="rect">
            <a:avLst/>
          </a:prstGeom>
        </p:spPr>
      </p:pic>
      <p:sp>
        <p:nvSpPr>
          <p:cNvPr id="150" name="Rectangle 6"/>
          <p:cNvSpPr/>
          <p:nvPr/>
        </p:nvSpPr>
        <p:spPr>
          <a:xfrm>
            <a:off x="-48504" y="857250"/>
            <a:ext cx="3164372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838" tIns="34289" rIns="67838" bIns="34289" rtlCol="0" anchor="ctr"/>
          <a:lstStyle/>
          <a:p>
            <a:pPr algn="ctr" defTabSz="451540" fontAlgn="base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prstClr val="white"/>
              </a:solidFill>
            </a:endParaRPr>
          </a:p>
        </p:txBody>
      </p:sp>
      <p:sp>
        <p:nvSpPr>
          <p:cNvPr id="151" name="TextBox 7"/>
          <p:cNvSpPr txBox="1"/>
          <p:nvPr/>
        </p:nvSpPr>
        <p:spPr>
          <a:xfrm>
            <a:off x="136865" y="415210"/>
            <a:ext cx="2797447" cy="6163224"/>
          </a:xfrm>
          <a:prstGeom prst="rect">
            <a:avLst/>
          </a:prstGeom>
          <a:noFill/>
        </p:spPr>
        <p:txBody>
          <a:bodyPr wrap="square" lIns="67838" tIns="34289" rIns="67838" bIns="34289" rtlCol="0">
            <a:spAutoFit/>
          </a:bodyPr>
          <a:lstStyle/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當</a:t>
            </a: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我們透過</a:t>
            </a: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這樣的模式消費</a:t>
            </a: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得以</a:t>
            </a: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跟</a:t>
            </a:r>
            <a:r>
              <a:rPr kumimoji="1" lang="en-US" altLang="zh-TW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更</a:t>
            </a: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多</a:t>
            </a: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的廠商</a:t>
            </a: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洽談</a:t>
            </a: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吸引更多顧客</a:t>
            </a:r>
            <a:r>
              <a:rPr kumimoji="1" lang="en-US" altLang="zh-TW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參與</a:t>
            </a: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彼此消費</a:t>
            </a:r>
            <a:endParaRPr kumimoji="1" lang="en-US" altLang="zh-TW" sz="2800" b="1" dirty="0" smtClean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100</a:t>
            </a:r>
            <a:r>
              <a:rPr kumimoji="1" lang="en-US" altLang="zh-TW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%</a:t>
            </a: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共享</a:t>
            </a: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為自己創造</a:t>
            </a:r>
            <a:r>
              <a:rPr kumimoji="1" lang="zh-TW" altLang="en-US" sz="2800" b="1" dirty="0" smtClean="0">
                <a:solidFill>
                  <a:srgbClr val="00376C"/>
                </a:solidFill>
                <a:latin typeface="微軟正黑體"/>
                <a:ea typeface="微軟正黑體"/>
                <a:cs typeface="微軟正黑體"/>
              </a:rPr>
              <a:t>一個</a:t>
            </a:r>
            <a:endParaRPr kumimoji="1" lang="en-US" altLang="zh-TW" sz="2800" b="1" dirty="0">
              <a:solidFill>
                <a:srgbClr val="00376C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200" b="1" dirty="0" smtClean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EARNING</a:t>
            </a:r>
            <a:endParaRPr kumimoji="1" lang="en-US" altLang="zh-TW" sz="3200" b="1" dirty="0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6761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1F497D"/>
                </a:solidFill>
                <a:latin typeface="微軟正黑體"/>
                <a:ea typeface="微軟正黑體"/>
                <a:cs typeface="微軟正黑體"/>
              </a:rPr>
              <a:t>未來</a:t>
            </a:r>
            <a:endParaRPr kumimoji="1" lang="en-US" altLang="zh-TW" sz="2800" b="1" dirty="0">
              <a:solidFill>
                <a:srgbClr val="1F497D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057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4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8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4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1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185 L 0.2276 -0.41181 " pathEditMode="relative" rAng="0" ptsTypes="AA">
                                      <p:cBhvr>
                                        <p:cTn id="122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"/>
                            </p:stCondLst>
                            <p:childTnLst>
                              <p:par>
                                <p:cTn id="1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1065 L -0.28385 0.21968 " pathEditMode="relative" rAng="0" ptsTypes="AA"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0.23611 0.29931 " pathEditMode="relative" rAng="0" ptsTypes="AA">
                                      <p:cBhvr>
                                        <p:cTn id="13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00"/>
                            </p:stCondLst>
                            <p:childTnLst>
                              <p:par>
                                <p:cTn id="13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0.25642 -0.09352 " pathEditMode="relative" rAng="0" ptsTypes="AA">
                                      <p:cBhvr>
                                        <p:cTn id="139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"/>
                            </p:stCondLst>
                            <p:childTnLst>
                              <p:par>
                                <p:cTn id="1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162 L -0.23993 -0.2669 " pathEditMode="relative" rAng="0" ptsTypes="AA">
                                      <p:cBhvr>
                                        <p:cTn id="142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00"/>
                            </p:stCondLst>
                            <p:childTnLst>
                              <p:par>
                                <p:cTn id="1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4392 0.09051 " pathEditMode="relative" rAng="0" ptsTypes="AA">
                                      <p:cBhvr>
                                        <p:cTn id="149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24236 -0.2669 " pathEditMode="relative" rAng="0" ptsTypes="AA">
                                      <p:cBhvr>
                                        <p:cTn id="15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600"/>
                            </p:stCondLst>
                            <p:childTnLst>
                              <p:par>
                                <p:cTn id="1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92 L -0.26806 -0.50486 " pathEditMode="relative" rAng="0" ptsTypes="AA">
                                      <p:cBhvr>
                                        <p:cTn id="16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8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15782 -0.44328 " pathEditMode="relative" rAng="0" ptsTypes="AA">
                                      <p:cBhvr>
                                        <p:cTn id="170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2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400"/>
                            </p:stCondLst>
                            <p:childTnLst>
                              <p:par>
                                <p:cTn id="17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20468 -0.5044 " pathEditMode="relative" rAng="0" ptsTypes="AA">
                                      <p:cBhvr>
                                        <p:cTn id="177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800"/>
                            </p:stCondLst>
                            <p:childTnLst>
                              <p:par>
                                <p:cTn id="1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07865 -0.52708 " pathEditMode="relative" rAng="0" ptsTypes="AA">
                                      <p:cBhvr>
                                        <p:cTn id="184" dur="2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200"/>
                            </p:stCondLst>
                            <p:childTnLst>
                              <p:par>
                                <p:cTn id="1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44 L -0.22326 0.09282 " pathEditMode="relative" rAng="0" ptsTypes="AA">
                                      <p:cBhvr>
                                        <p:cTn id="191" dur="2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6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800"/>
                            </p:stCondLst>
                            <p:childTnLst>
                              <p:par>
                                <p:cTn id="2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301 L -0.14879 -0.5544 " pathEditMode="relative" rAng="0" ptsTypes="AA">
                                      <p:cBhvr>
                                        <p:cTn id="202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200"/>
                            </p:stCondLst>
                            <p:childTnLst>
                              <p:par>
                                <p:cTn id="2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208 L 0.20417 0.19861 " pathEditMode="relative" rAng="0" ptsTypes="AA">
                                      <p:cBhvr>
                                        <p:cTn id="209" dur="2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600"/>
                            </p:stCondLst>
                            <p:childTnLst>
                              <p:par>
                                <p:cTn id="2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-0.15955 -0.45254 " pathEditMode="relative" rAng="0" ptsTypes="AA">
                                      <p:cBhvr>
                                        <p:cTn id="216" dur="2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8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394 L 0.21754 -0.1919 " pathEditMode="relative" rAng="0" ptsTypes="AA">
                                      <p:cBhvr>
                                        <p:cTn id="219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200"/>
                            </p:stCondLst>
                            <p:childTnLst>
                              <p:par>
                                <p:cTn id="2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21736 0.2919 " pathEditMode="relative" rAng="0" ptsTypes="AA">
                                      <p:cBhvr>
                                        <p:cTn id="226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4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600"/>
                            </p:stCondLst>
                            <p:childTnLst>
                              <p:par>
                                <p:cTn id="2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116 L 0.07344 -0.52338 " pathEditMode="relative" rAng="0" ptsTypes="AA">
                                      <p:cBhvr>
                                        <p:cTn id="233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8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185 L -0.30052 -0.2169 " pathEditMode="relative" rAng="0" ptsTypes="AA">
                                      <p:cBhvr>
                                        <p:cTn id="236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0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00"/>
                            </p:stCondLst>
                            <p:childTnLst>
                              <p:par>
                                <p:cTn id="2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62 L -0.2092 -0.17245 " pathEditMode="relative" rAng="0" ptsTypes="AA">
                                      <p:cBhvr>
                                        <p:cTn id="243" dur="2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"/>
                            </p:stCondLst>
                            <p:childTnLst>
                              <p:par>
                                <p:cTn id="2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3 -0.38402 " pathEditMode="relative" rAng="0" ptsTypes="AA">
                                      <p:cBhvr>
                                        <p:cTn id="250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00"/>
                            </p:stCondLst>
                            <p:childTnLst>
                              <p:par>
                                <p:cTn id="2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5 L -0.16198 0.15949 " pathEditMode="relative" rAng="0" ptsTypes="AA">
                                      <p:cBhvr>
                                        <p:cTn id="257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2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27917 -0.09815 " pathEditMode="relative" rAng="0" ptsTypes="AA">
                                      <p:cBhvr>
                                        <p:cTn id="260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9" grpId="0" animBg="1"/>
      <p:bldP spid="119" grpId="1" animBg="1"/>
      <p:bldP spid="121" grpId="0" animBg="1"/>
      <p:bldP spid="121" grpId="1" animBg="1"/>
      <p:bldP spid="122" grpId="0" animBg="1"/>
      <p:bldP spid="122" grpId="1" animBg="1"/>
      <p:bldP spid="124" grpId="0" animBg="1"/>
      <p:bldP spid="124" grpId="1" animBg="1"/>
      <p:bldP spid="131" grpId="0" animBg="1"/>
      <p:bldP spid="131" grpId="1" animBg="1"/>
      <p:bldP spid="135" grpId="0" animBg="1"/>
      <p:bldP spid="135" grpId="1" animBg="1"/>
      <p:bldP spid="125" grpId="0" animBg="1"/>
      <p:bldP spid="125" grpId="1" animBg="1"/>
      <p:bldP spid="126" grpId="0" animBg="1"/>
      <p:bldP spid="126" grpId="1" animBg="1"/>
      <p:bldP spid="118" grpId="0" animBg="1"/>
      <p:bldP spid="147" grpId="0" animBg="1"/>
      <p:bldP spid="148" grpId="0" animBg="1"/>
      <p:bldP spid="148" grpId="1" animBg="1"/>
      <p:bldP spid="149" grpId="0" animBg="1"/>
      <p:bldP spid="1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50"/>
            <a:ext cx="9179549" cy="5962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75" y="414351"/>
            <a:ext cx="5033514" cy="5962697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5659" y="2334213"/>
            <a:ext cx="5546784" cy="46811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1" algn="ctr"/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數位聚合</a:t>
            </a:r>
            <a:r>
              <a:rPr lang="en-US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 + </a:t>
            </a: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追蹤系統</a:t>
            </a:r>
            <a:r>
              <a:rPr lang="en-CA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改變了整個產業</a:t>
            </a:r>
            <a:r>
              <a:rPr lang="en-CA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</a:br>
            <a:endParaRPr lang="en-US" sz="28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lvl="1" algn="ctr"/>
            <a:r>
              <a:rPr lang="en-US" altLang="zh-TW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UBER </a:t>
            </a: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沒有任何一輛車</a:t>
            </a:r>
            <a:r>
              <a:rPr lang="zh-TW" altLang="en-US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，</a:t>
            </a:r>
            <a:r>
              <a:rPr lang="en-US" altLang="zh-TW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但</a:t>
            </a: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他們成為了全球最大</a:t>
            </a:r>
            <a:r>
              <a:rPr lang="zh-TW" altLang="en-US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的</a:t>
            </a:r>
            <a:r>
              <a:rPr lang="en-US" altLang="zh-TW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交通服務提供</a:t>
            </a: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者</a:t>
            </a:r>
            <a:endParaRPr lang="en-US" sz="28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lvl="1" algn="ctr"/>
            <a:endParaRPr lang="en-US" altLang="zh-TW" sz="2800" b="1" dirty="0" smtClean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lvl="1" algn="ctr"/>
            <a:r>
              <a:rPr lang="zh-TW" altLang="en-US" sz="28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他們</a:t>
            </a:r>
            <a:r>
              <a:rPr lang="zh-TW" altLang="en-US" sz="28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改變了大家所習慣的現況！</a:t>
            </a:r>
            <a:endParaRPr lang="en-US" sz="28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lvl="1" algn="ctr"/>
            <a:endParaRPr lang="en-US" sz="28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lvl="1" algn="ctr"/>
            <a:r>
              <a:rPr lang="zh-TW" altLang="en-US" sz="32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媒合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人們和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消費者</a:t>
            </a:r>
            <a:endParaRPr lang="en-US" sz="2400" b="1" dirty="0">
              <a:solidFill>
                <a:prstClr val="white"/>
              </a:solidFill>
            </a:endParaRPr>
          </a:p>
          <a:p>
            <a:pPr lvl="1" algn="ctr"/>
            <a:endParaRPr lang="en-US" sz="3000" b="1" dirty="0">
              <a:solidFill>
                <a:prstClr val="white"/>
              </a:solidFill>
            </a:endParaRPr>
          </a:p>
          <a:p>
            <a:pPr lvl="1" algn="ctr"/>
            <a:endParaRPr lang="en-US" sz="30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1" y="603258"/>
            <a:ext cx="1570008" cy="10237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7389" y="408330"/>
            <a:ext cx="3626600" cy="1218713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7389" y="440519"/>
            <a:ext cx="3626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當科技結合</a:t>
            </a:r>
            <a:r>
              <a:rPr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後，</a:t>
            </a:r>
            <a:endParaRPr lang="en-US" altLang="zh-TW" sz="24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用戶馬上得到一個更簡單</a:t>
            </a:r>
            <a:endParaRPr lang="en-US" altLang="zh-TW" sz="24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便利的叫車方式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54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9471" y="4555813"/>
            <a:ext cx="68109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6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50" b="1" cap="all" spc="-225" dirty="0">
                <a:solidFill>
                  <a:srgbClr val="01B08C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</a:t>
            </a:r>
            <a:r>
              <a:rPr kumimoji="1" lang="en-US" altLang="zh-TW" sz="4050" b="1" cap="all" spc="-225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Annuity</a:t>
            </a:r>
          </a:p>
          <a:p>
            <a:pPr algn="ctr" defTabSz="6846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50" b="1" cap="all" spc="-225" dirty="0" smtClean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購物年金</a:t>
            </a:r>
            <a:endParaRPr kumimoji="1" lang="zh-TW" altLang="en-US" sz="3000" b="1" cap="all" spc="-225" dirty="0">
              <a:solidFill>
                <a:srgbClr val="01B08C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2528" y="679558"/>
            <a:ext cx="951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媒合</a:t>
            </a:r>
            <a:r>
              <a:rPr lang="zh-TW" altLang="en-US" sz="4000" b="1" dirty="0" smtClean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產品和</a:t>
            </a:r>
            <a:r>
              <a:rPr lang="zh-TW" altLang="en-US" sz="4000" b="1" dirty="0" smtClean="0">
                <a:solidFill>
                  <a:srgbClr val="F2F2F2"/>
                </a:solidFill>
                <a:latin typeface="微軟正黑體"/>
                <a:ea typeface="微軟正黑體"/>
                <a:cs typeface="微軟正黑體"/>
              </a:rPr>
              <a:t>消費者</a:t>
            </a:r>
            <a:endParaRPr lang="en-US" altLang="zh-TW" sz="4000" b="1" dirty="0" smtClean="0">
              <a:solidFill>
                <a:srgbClr val="F2F2F2"/>
              </a:solidFill>
              <a:latin typeface="微軟正黑體"/>
              <a:ea typeface="微軟正黑體"/>
              <a:cs typeface="微軟正黑體"/>
            </a:endParaRPr>
          </a:p>
          <a:p>
            <a:pPr algn="ctr"/>
            <a:r>
              <a:rPr lang="en-US" sz="2800" b="1" dirty="0" smtClean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Matching </a:t>
            </a:r>
            <a:r>
              <a:rPr lang="en-US" sz="2800" b="1" dirty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Product to People and </a:t>
            </a:r>
            <a:r>
              <a:rPr lang="en-US" sz="2800" b="1" dirty="0" smtClean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People </a:t>
            </a:r>
            <a:r>
              <a:rPr lang="en-US" sz="2800" b="1" dirty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Product</a:t>
            </a:r>
            <a:r>
              <a:rPr lang="en-US" sz="3200" b="1" dirty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rgbClr val="F2F2F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endParaRPr lang="en-US" sz="3200" b="1" dirty="0">
              <a:solidFill>
                <a:srgbClr val="F2F2F2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184" y="2055471"/>
            <a:ext cx="2267511" cy="2246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58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224370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245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employee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1" y="3757992"/>
            <a:ext cx="2197481" cy="21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le:Coffee Sh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94" y="3423793"/>
            <a:ext cx="2362418" cy="2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Franchise Mark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12" y="4214622"/>
            <a:ext cx="3466892" cy="1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/>
        </p:nvSpPr>
        <p:spPr bwMode="auto">
          <a:xfrm>
            <a:off x="375031" y="205805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043332" y="623410"/>
            <a:ext cx="1124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我們的一生不就是這樣嗎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ESBI</a:t>
            </a: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象限不是個選擇，是</a:t>
            </a:r>
            <a:r>
              <a:rPr lang="zh-TW" altLang="en-US" sz="4800" b="1" dirty="0" smtClean="0">
                <a:solidFill>
                  <a:srgbClr val="FFFF00"/>
                </a:solidFill>
                <a:ea typeface="微軟正黑體" panose="020B0604030504040204" pitchFamily="34" charset="-120"/>
              </a:rPr>
              <a:t>過程</a:t>
            </a:r>
            <a:endParaRPr lang="en-US" altLang="zh-TW" sz="48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1335" y="2831302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雇員的收入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337514" y="2814831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老闆的收入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63193" y="2833024"/>
            <a:ext cx="242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企業家的收入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797613" y="5996934"/>
            <a:ext cx="1734630" cy="707886"/>
            <a:chOff x="561086" y="5997699"/>
            <a:chExt cx="1734630" cy="707886"/>
          </a:xfrm>
        </p:grpSpPr>
        <p:sp>
          <p:nvSpPr>
            <p:cNvPr id="15" name="文字方塊 14"/>
            <p:cNvSpPr txBox="1"/>
            <p:nvPr/>
          </p:nvSpPr>
          <p:spPr>
            <a:xfrm>
              <a:off x="1035279" y="5997699"/>
              <a:ext cx="1260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角色</a:t>
              </a:r>
              <a:endPara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446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86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3470211" y="5996934"/>
            <a:ext cx="1774574" cy="707886"/>
            <a:chOff x="2955922" y="5997699"/>
            <a:chExt cx="1774574" cy="707886"/>
          </a:xfrm>
        </p:grpSpPr>
        <p:sp>
          <p:nvSpPr>
            <p:cNvPr id="16" name="文字方塊 15"/>
            <p:cNvSpPr txBox="1"/>
            <p:nvPr/>
          </p:nvSpPr>
          <p:spPr>
            <a:xfrm>
              <a:off x="3493135" y="5997699"/>
              <a:ext cx="1237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</a:t>
              </a:r>
              <a:endPara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2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6419280" y="5997699"/>
            <a:ext cx="1716954" cy="707886"/>
            <a:chOff x="6434839" y="5985124"/>
            <a:chExt cx="1716954" cy="707886"/>
          </a:xfrm>
        </p:grpSpPr>
        <p:sp>
          <p:nvSpPr>
            <p:cNvPr id="17" name="文字方塊 16"/>
            <p:cNvSpPr txBox="1"/>
            <p:nvPr/>
          </p:nvSpPr>
          <p:spPr>
            <a:xfrm>
              <a:off x="6911978" y="5985124"/>
              <a:ext cx="12398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  <a:endPara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39" y="6057503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09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7" r="18113"/>
          <a:stretch/>
        </p:blipFill>
        <p:spPr bwMode="auto">
          <a:xfrm>
            <a:off x="-1" y="0"/>
            <a:ext cx="92309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55776" y="343286"/>
            <a:ext cx="6918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在建立系統的這條漫長黑暗的路上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第一個做的人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沒有先例可以依循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沒有前輩可以請教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這條路不是每個人都能走得完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但過程中邊做邊調整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當這條路走完時</a:t>
            </a: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3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endParaRPr lang="en-US" altLang="zh-TW" sz="34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dingo.care2.com/pictures/greenliving/1015/1014449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273"/>
            <a:ext cx="9155389" cy="5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577694" y="1059269"/>
            <a:ext cx="43647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最後你發現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你不只賺到了收入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你更賺到了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　權</a:t>
            </a:r>
            <a:r>
              <a:rPr lang="en-US" altLang="zh-TW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endParaRPr lang="en-US" altLang="zh-TW" sz="20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224370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245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8295">
            <a:off x="3760550" y="319129"/>
            <a:ext cx="5839959" cy="3133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「entrepreneur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3" b="8430"/>
          <a:stretch/>
        </p:blipFill>
        <p:spPr bwMode="auto">
          <a:xfrm>
            <a:off x="81058" y="0"/>
            <a:ext cx="3856007" cy="4523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0" name="Picture 2" descr="「multi task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474">
            <a:off x="2884581" y="3858348"/>
            <a:ext cx="6283908" cy="3141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4" name="Picture 6" descr="「entreuper superman」的圖片搜尋結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9173" b="22764"/>
          <a:stretch/>
        </p:blipFill>
        <p:spPr bwMode="auto">
          <a:xfrm rot="617788">
            <a:off x="-7564" y="4629777"/>
            <a:ext cx="3140681" cy="2128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2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/>
          <p:cNvSpPr/>
          <p:nvPr/>
        </p:nvSpPr>
        <p:spPr bwMode="auto">
          <a:xfrm>
            <a:off x="0" y="1820418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27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350">
                <a:solidFill>
                  <a:srgbClr val="000000"/>
                </a:solidFill>
              </a:rPr>
              <a:t> </a:t>
            </a:r>
            <a:endParaRPr lang="fr-CA" sz="1350">
              <a:solidFill>
                <a:srgbClr val="000000"/>
              </a:solidFill>
            </a:endParaRPr>
          </a:p>
        </p:txBody>
      </p:sp>
      <p:pic>
        <p:nvPicPr>
          <p:cNvPr id="26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789"/>
          <a:stretch>
            <a:fillRect/>
          </a:stretch>
        </p:blipFill>
        <p:spPr>
          <a:xfrm>
            <a:off x="3230606" y="3361350"/>
            <a:ext cx="3002280" cy="3593502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pic>
        <p:nvPicPr>
          <p:cNvPr id="27" name="圖片版面配置區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-14"/>
          <a:stretch/>
        </p:blipFill>
        <p:spPr>
          <a:xfrm>
            <a:off x="3572965" y="4312634"/>
            <a:ext cx="2351122" cy="2651284"/>
          </a:xfrm>
          <a:prstGeom prst="rect">
            <a:avLst/>
          </a:prstGeom>
        </p:spPr>
      </p:pic>
      <p:sp>
        <p:nvSpPr>
          <p:cNvPr id="22" name="TextBox 11"/>
          <p:cNvSpPr txBox="1">
            <a:spLocks/>
          </p:cNvSpPr>
          <p:nvPr/>
        </p:nvSpPr>
        <p:spPr>
          <a:xfrm>
            <a:off x="-643999" y="2573096"/>
            <a:ext cx="10431997" cy="715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所以員工和創業家的差別從來就</a:t>
            </a:r>
            <a:r>
              <a:rPr lang="zh-TW" altLang="en-US" sz="4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不存在</a:t>
            </a:r>
            <a:endParaRPr lang="fr-CA" sz="405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791966" y="4091756"/>
            <a:ext cx="5913119" cy="2428679"/>
            <a:chOff x="2124160" y="2492002"/>
            <a:chExt cx="8168640" cy="3498969"/>
          </a:xfrm>
        </p:grpSpPr>
        <p:sp>
          <p:nvSpPr>
            <p:cNvPr id="24" name="Rectangle 11"/>
            <p:cNvSpPr/>
            <p:nvPr/>
          </p:nvSpPr>
          <p:spPr>
            <a:xfrm>
              <a:off x="2124160" y="2492002"/>
              <a:ext cx="8168640" cy="34989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4" tIns="25717" rIns="51434" bIns="25717" rtlCol="0" anchor="ctr"/>
            <a:lstStyle/>
            <a:p>
              <a:pPr algn="ctr" defTabSz="385856"/>
              <a:endParaRPr lang="en-US" sz="75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25" name="標題 1"/>
            <p:cNvSpPr txBox="1">
              <a:spLocks/>
            </p:cNvSpPr>
            <p:nvPr/>
          </p:nvSpPr>
          <p:spPr>
            <a:xfrm>
              <a:off x="3029405" y="2910650"/>
              <a:ext cx="6733594" cy="2066409"/>
            </a:xfrm>
            <a:prstGeom prst="rect">
              <a:avLst/>
            </a:prstGeom>
          </p:spPr>
          <p:txBody>
            <a:bodyPr vert="horz" lIns="51434" tIns="25717" rIns="51434" bIns="25717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zh-TW" altLang="en-US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關鍵是</a:t>
              </a:r>
              <a:r>
                <a:rPr lang="en-US" altLang="zh-TW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lang="en-US" altLang="zh-TW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zh-TW" altLang="en-US" sz="60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你</a:t>
              </a:r>
              <a:r>
                <a:rPr lang="zh-TW" altLang="en-US" sz="6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開始</a:t>
              </a:r>
              <a:r>
                <a:rPr lang="zh-TW" altLang="en-US" sz="60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做</a:t>
              </a:r>
              <a:r>
                <a:rPr lang="zh-TW" altLang="en-US" sz="6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了嗎？</a:t>
              </a:r>
              <a:endParaRPr lang="zh-TW" alt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10" name="Rectangle 3"/>
          <p:cNvSpPr/>
          <p:nvPr/>
        </p:nvSpPr>
        <p:spPr bwMode="auto">
          <a:xfrm>
            <a:off x="375029" y="70479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043334" y="488084"/>
            <a:ext cx="1124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最繁複，最</a:t>
            </a:r>
            <a:r>
              <a:rPr lang="zh-TW" altLang="en-US" sz="4800" b="1" dirty="0" smtClean="0">
                <a:solidFill>
                  <a:srgbClr val="FFFF00"/>
                </a:solidFill>
                <a:ea typeface="微軟正黑體" panose="020B0604030504040204" pitchFamily="34" charset="-120"/>
              </a:rPr>
              <a:t>辛苦</a:t>
            </a: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的那一段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JR</a:t>
            </a: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和公司已經幫我們建立完了</a:t>
            </a:r>
            <a:endParaRPr lang="en-US" altLang="zh-TW" sz="48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87393" y="528276"/>
            <a:ext cx="8524959" cy="6169578"/>
            <a:chOff x="326433" y="528276"/>
            <a:chExt cx="8524959" cy="616957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744" y="738307"/>
              <a:ext cx="8054192" cy="4546106"/>
            </a:xfrm>
            <a:prstGeom prst="rect">
              <a:avLst/>
            </a:prstGeom>
          </p:spPr>
        </p:pic>
        <p:pic>
          <p:nvPicPr>
            <p:cNvPr id="9218" name="Picture 2" descr="「television png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33" y="528276"/>
              <a:ext cx="8524959" cy="616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3"/>
          <p:cNvSpPr/>
          <p:nvPr/>
        </p:nvSpPr>
        <p:spPr bwMode="auto">
          <a:xfrm>
            <a:off x="387393" y="2383827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1030970" y="2801432"/>
            <a:ext cx="11249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看到這種類型的新聞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我不再生氣，不再氣餒</a:t>
            </a:r>
            <a: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endParaRPr lang="en-US" altLang="zh-TW" sz="48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 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6" y="560832"/>
            <a:ext cx="8882848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431028"/>
            <a:ext cx="9144000" cy="6429602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grpSp>
        <p:nvGrpSpPr>
          <p:cNvPr id="9" name="Group 81"/>
          <p:cNvGrpSpPr/>
          <p:nvPr/>
        </p:nvGrpSpPr>
        <p:grpSpPr>
          <a:xfrm>
            <a:off x="494671" y="1952761"/>
            <a:ext cx="8307238" cy="4676121"/>
            <a:chOff x="1304949" y="2544645"/>
            <a:chExt cx="7272000" cy="6234826"/>
          </a:xfrm>
        </p:grpSpPr>
        <p:sp>
          <p:nvSpPr>
            <p:cNvPr id="10" name="TextBox 82"/>
            <p:cNvSpPr txBox="1">
              <a:spLocks/>
            </p:cNvSpPr>
            <p:nvPr/>
          </p:nvSpPr>
          <p:spPr>
            <a:xfrm>
              <a:off x="1304949" y="2544645"/>
              <a:ext cx="7272000" cy="94384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456518"/>
              <a:r>
                <a:rPr lang="zh-TW" altLang="en-US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</a:t>
              </a:r>
              <a:r>
                <a:rPr lang="en-US" altLang="zh-TW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SHOP.COM</a:t>
              </a:r>
              <a:r>
                <a:rPr lang="zh-TW" altLang="en-US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r>
                <a:rPr lang="zh-TW" altLang="en-US" sz="4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企業使命</a:t>
              </a:r>
            </a:p>
          </p:txBody>
        </p:sp>
        <p:sp>
          <p:nvSpPr>
            <p:cNvPr id="11" name="TextBox 83"/>
            <p:cNvSpPr txBox="1"/>
            <p:nvPr/>
          </p:nvSpPr>
          <p:spPr>
            <a:xfrm>
              <a:off x="1538963" y="3608826"/>
              <a:ext cx="6743173" cy="517064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美安公司是一家產品代理與網路行銷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公司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同時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結合一對一行銷來打造購物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年金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藉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此提供給有心創業的普通人一個證實可行的事業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機會。</a:t>
              </a:r>
              <a:r>
                <a:rPr lang="en-US" altLang="zh-TW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透過超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連鎖</a:t>
              </a:r>
              <a:r>
                <a:rPr lang="en-US" altLang="zh-TW" sz="3200" b="1" baseline="30000" dirty="0" smtClean="0">
                  <a:solidFill>
                    <a:srgbClr val="FFFFFF"/>
                  </a:solidFill>
                  <a:latin typeface="微軟正黑體"/>
                  <a:ea typeface="微軟正黑體"/>
                </a:rPr>
                <a:t>®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事業系統，人們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不但可以達到收入和時間上的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自由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3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</a:t>
              </a: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</a:t>
              </a:r>
              <a:r>
                <a:rPr lang="zh-TW" altLang="en-US" sz="32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創造屬於自己的經濟體</a:t>
              </a:r>
              <a:r>
                <a:rPr lang="en-US" altLang="zh-TW" sz="32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2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</a:t>
              </a:r>
              <a:r>
                <a:rPr lang="zh-TW" altLang="en-US" sz="32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屬於</a:t>
              </a:r>
              <a:r>
                <a:rPr lang="zh-TW" altLang="en-US" sz="5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</a:t>
              </a:r>
              <a:r>
                <a:rPr lang="zh-TW" altLang="en-US" sz="32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的經濟</a:t>
              </a:r>
              <a:r>
                <a:rPr lang="zh-TW" altLang="en-US" sz="32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</a:t>
              </a:r>
              <a:endPara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" name="Picture 2" descr="「shopping annuity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31" y="431028"/>
            <a:ext cx="1325118" cy="13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" b="7799"/>
          <a:stretch/>
        </p:blipFill>
        <p:spPr>
          <a:xfrm>
            <a:off x="-1704213" y="0"/>
            <a:ext cx="12188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840074"/>
            <a:ext cx="9144000" cy="232907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5" y="4065893"/>
            <a:ext cx="8646414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/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這不只是一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一個家庭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國家的商機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這是一場</a:t>
            </a: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消費習慣的</a:t>
            </a: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善良</a:t>
            </a:r>
            <a:r>
              <a:rPr lang="zh-TW" altLang="en-US" sz="4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革命！</a:t>
            </a:r>
            <a:endParaRPr 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1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「are you ready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"/>
            <a:ext cx="9148267" cy="57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「are you ready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" y="756059"/>
            <a:ext cx="9008174" cy="609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/>
          <p:nvPr/>
        </p:nvSpPr>
        <p:spPr bwMode="auto">
          <a:xfrm>
            <a:off x="-12192" y="-36576"/>
            <a:ext cx="9145714" cy="6885186"/>
          </a:xfrm>
          <a:prstGeom prst="rect">
            <a:avLst/>
          </a:prstGeom>
          <a:solidFill>
            <a:srgbClr val="384252">
              <a:lumMod val="50000"/>
              <a:alpha val="75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TextBox 47"/>
          <p:cNvSpPr txBox="1">
            <a:spLocks/>
          </p:cNvSpPr>
          <p:nvPr/>
        </p:nvSpPr>
        <p:spPr>
          <a:xfrm>
            <a:off x="398117" y="756059"/>
            <a:ext cx="83477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spc="4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所有美好的</a:t>
            </a:r>
            <a:r>
              <a:rPr lang="zh-TW" altLang="en-US" sz="5400" b="1" spc="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事</a:t>
            </a:r>
            <a:r>
              <a:rPr lang="zh-TW" altLang="en-US" sz="5400" b="1" spc="4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都會</a:t>
            </a:r>
            <a:r>
              <a:rPr lang="zh-TW" altLang="en-US" sz="5400" b="1" spc="4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發生</a:t>
            </a:r>
            <a:endParaRPr lang="fr-CA" sz="5400" b="1" spc="3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3299" y="2423879"/>
            <a:ext cx="885070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因為有</a:t>
            </a:r>
            <a:r>
              <a:rPr lang="zh-TW" altLang="en-US" sz="16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TW" altLang="en-US" sz="16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4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68988" y="1718344"/>
            <a:ext cx="5177922" cy="1200329"/>
            <a:chOff x="1187682" y="1857530"/>
            <a:chExt cx="6903896" cy="1600439"/>
          </a:xfrm>
        </p:grpSpPr>
        <p:sp>
          <p:nvSpPr>
            <p:cNvPr id="48" name="TextBox 47"/>
            <p:cNvSpPr txBox="1">
              <a:spLocks/>
            </p:cNvSpPr>
            <p:nvPr/>
          </p:nvSpPr>
          <p:spPr>
            <a:xfrm>
              <a:off x="1187682" y="1857530"/>
              <a:ext cx="5935244" cy="1600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72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打破</a:t>
              </a:r>
              <a:r>
                <a:rPr lang="zh-TW" altLang="en-US" sz="7200" b="1" spc="3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迷思</a:t>
              </a:r>
              <a:r>
                <a:rPr lang="en-US" altLang="zh-TW" sz="72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!</a:t>
              </a:r>
              <a:endParaRPr lang="fr-CA" sz="7200" b="1" spc="2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pic>
          <p:nvPicPr>
            <p:cNvPr id="12" name="Picture 552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7093211" y="1857530"/>
              <a:ext cx="998367" cy="1259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文字方塊 1"/>
          <p:cNvSpPr txBox="1"/>
          <p:nvPr/>
        </p:nvSpPr>
        <p:spPr>
          <a:xfrm>
            <a:off x="258147" y="3020285"/>
            <a:ext cx="8435686" cy="264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6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稱的上是創業家？</a:t>
            </a:r>
            <a:r>
              <a:rPr lang="en-US" altLang="zh-TW" sz="6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到底</a:t>
            </a:r>
            <a:r>
              <a:rPr lang="zh-TW" altLang="en-US" sz="6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什麼叫</a:t>
            </a:r>
            <a:r>
              <a:rPr lang="zh-TW" altLang="en-US" sz="8625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zh-TW" altLang="en-US" sz="8625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zh-TW" sz="6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60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11642" y="1305802"/>
            <a:ext cx="4825820" cy="1200329"/>
            <a:chOff x="1187682" y="709450"/>
            <a:chExt cx="6434427" cy="1600439"/>
          </a:xfrm>
        </p:grpSpPr>
        <p:sp>
          <p:nvSpPr>
            <p:cNvPr id="48" name="TextBox 47"/>
            <p:cNvSpPr txBox="1">
              <a:spLocks/>
            </p:cNvSpPr>
            <p:nvPr/>
          </p:nvSpPr>
          <p:spPr>
            <a:xfrm>
              <a:off x="1187682" y="709450"/>
              <a:ext cx="5935244" cy="1600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7200" b="1" spc="3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打破</a:t>
              </a:r>
              <a:r>
                <a:rPr lang="zh-TW" altLang="en-US" sz="7200" b="1" spc="3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Open Sans" panose="020B0606030504020204" pitchFamily="34" charset="0"/>
                </a:rPr>
                <a:t>迷思</a:t>
              </a:r>
              <a:endParaRPr lang="fr-CA" sz="7200" b="1" spc="225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pic>
          <p:nvPicPr>
            <p:cNvPr id="12" name="Picture 552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623742" y="709450"/>
              <a:ext cx="998367" cy="1259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文字方塊 1"/>
          <p:cNvSpPr txBox="1"/>
          <p:nvPr/>
        </p:nvSpPr>
        <p:spPr>
          <a:xfrm>
            <a:off x="311641" y="2698928"/>
            <a:ext cx="8558039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成功的秘訣是一個很廣泛的概念，</a:t>
            </a:r>
            <a: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它的成型來自對事情的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不滿足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求進步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渴望</a:t>
            </a:r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成功的秘訣不是憧憬和口號，是</a:t>
            </a:r>
            <a:r>
              <a:rPr lang="zh-TW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心態</a:t>
            </a:r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思維</a:t>
            </a:r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3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不是顧慮和幻想，是行動和實踐。</a:t>
            </a:r>
            <a:r>
              <a:rPr lang="zh-TW" altLang="zh-TW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lang="zh-TW" altLang="zh-TW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，就對了！</a:t>
            </a:r>
          </a:p>
          <a:p>
            <a:endParaRPr lang="zh-TW" alt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27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sz="1350">
                <a:solidFill>
                  <a:srgbClr val="000000"/>
                </a:solidFill>
              </a:rPr>
              <a:t> </a:t>
            </a:r>
            <a:endParaRPr lang="fr-CA" sz="1350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789"/>
          <a:stretch>
            <a:fillRect/>
          </a:stretch>
        </p:blipFill>
        <p:spPr>
          <a:xfrm>
            <a:off x="3155221" y="2405803"/>
            <a:ext cx="3002280" cy="3593502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1567854" y="1175157"/>
            <a:ext cx="6008291" cy="13388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所以員工和創業家的差別從來就</a:t>
            </a:r>
            <a:r>
              <a:rPr lang="zh-TW" altLang="en-US" sz="4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不存在</a:t>
            </a:r>
            <a:endParaRPr lang="fr-CA" sz="405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-14"/>
          <a:stretch/>
        </p:blipFill>
        <p:spPr>
          <a:xfrm>
            <a:off x="3497580" y="3357087"/>
            <a:ext cx="2351122" cy="2651284"/>
          </a:xfrm>
        </p:spPr>
      </p:pic>
      <p:grpSp>
        <p:nvGrpSpPr>
          <p:cNvPr id="2" name="群組 1"/>
          <p:cNvGrpSpPr/>
          <p:nvPr/>
        </p:nvGrpSpPr>
        <p:grpSpPr>
          <a:xfrm>
            <a:off x="2103661" y="3031052"/>
            <a:ext cx="5318219" cy="2428679"/>
            <a:chOff x="2124160" y="2492002"/>
            <a:chExt cx="8168640" cy="3498969"/>
          </a:xfrm>
        </p:grpSpPr>
        <p:sp>
          <p:nvSpPr>
            <p:cNvPr id="55" name="Rectangle 11"/>
            <p:cNvSpPr/>
            <p:nvPr/>
          </p:nvSpPr>
          <p:spPr>
            <a:xfrm>
              <a:off x="2124160" y="2492002"/>
              <a:ext cx="8168640" cy="34989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4" tIns="25717" rIns="51434" bIns="25717" rtlCol="0" anchor="ctr"/>
            <a:lstStyle/>
            <a:p>
              <a:pPr algn="ctr" defTabSz="385856"/>
              <a:endParaRPr lang="en-US" sz="75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56" name="標題 1"/>
            <p:cNvSpPr txBox="1">
              <a:spLocks/>
            </p:cNvSpPr>
            <p:nvPr/>
          </p:nvSpPr>
          <p:spPr>
            <a:xfrm>
              <a:off x="2841684" y="2930970"/>
              <a:ext cx="6733593" cy="2066409"/>
            </a:xfrm>
            <a:prstGeom prst="rect">
              <a:avLst/>
            </a:prstGeom>
          </p:spPr>
          <p:txBody>
            <a:bodyPr vert="horz" lIns="51434" tIns="25717" rIns="51434" bIns="25717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zh-TW" altLang="en-US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關鍵是</a:t>
              </a:r>
              <a:r>
                <a:rPr lang="en-US" altLang="zh-TW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lang="en-US" altLang="zh-TW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zh-TW" altLang="en-US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誰開始</a:t>
              </a:r>
              <a:r>
                <a:rPr lang="zh-TW" altLang="en-US" sz="600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做</a:t>
              </a:r>
              <a:r>
                <a:rPr lang="zh-TW" altLang="en-US" sz="6000" b="1" dirty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了</a:t>
              </a:r>
              <a:endParaRPr lang="zh-TW" alt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00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  <p:pic>
        <p:nvPicPr>
          <p:cNvPr id="6" name="Picture 3" descr="FullArtic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4"/>
          <a:stretch/>
        </p:blipFill>
        <p:spPr>
          <a:xfrm rot="5400000">
            <a:off x="920930" y="-1130374"/>
            <a:ext cx="7327392" cy="9118748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537855" y="4227158"/>
            <a:ext cx="6386945" cy="2223581"/>
          </a:xfrm>
          <a:prstGeom prst="rect">
            <a:avLst/>
          </a:prstGeom>
          <a:solidFill>
            <a:srgbClr val="FFFFFF"/>
          </a:solidFill>
        </p:spPr>
        <p:txBody>
          <a:bodyPr wrap="square" lIns="68488" tIns="34238" rIns="68488" bIns="34238" rtlCol="0">
            <a:spAutoFit/>
          </a:bodyPr>
          <a:lstStyle/>
          <a:p>
            <a:pPr defTabSz="342446"/>
            <a:r>
              <a:rPr lang="zh-TW" altLang="en-US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 </a:t>
            </a:r>
            <a:r>
              <a:rPr lang="en-US" altLang="zh-TW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JR</a:t>
            </a:r>
            <a:r>
              <a:rPr lang="zh-TW" altLang="en-US" sz="2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萊丁格</a:t>
            </a:r>
            <a:r>
              <a:rPr lang="en-US" altLang="zh-TW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1984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年</a:t>
            </a:r>
            <a:r>
              <a:rPr lang="zh-TW" altLang="en-US" sz="2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的文章</a:t>
            </a:r>
            <a:endParaRPr lang="en-US" sz="28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  <a:p>
            <a:pPr defTabSz="342446"/>
            <a:endParaRPr lang="en-US" sz="28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  <a:p>
            <a:pPr defTabSz="342446"/>
            <a:r>
              <a:rPr lang="en-US" altLang="zh-TW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JR</a:t>
            </a:r>
            <a:r>
              <a:rPr lang="zh-TW" altLang="en-US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說：「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電腦行銷將是下一個趨勢</a:t>
            </a:r>
            <a:r>
              <a:rPr lang="zh-TW" altLang="en-US" sz="2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zh-TW" altLang="en-US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五  年內</a:t>
            </a:r>
            <a:r>
              <a:rPr lang="zh-TW" altLang="en-US" sz="2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，在家中，電腦會像電話一樣普及，人們將可以用電腦下訂單。</a:t>
            </a:r>
            <a:r>
              <a:rPr lang="zh-TW" altLang="en-US" sz="2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ＭＳ Ｐゴシック" charset="0"/>
              </a:rPr>
              <a:t>」</a:t>
            </a:r>
            <a:endParaRPr lang="en-US" sz="28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版面配置區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733448"/>
            <a:ext cx="9144000" cy="51435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  <p:pic>
        <p:nvPicPr>
          <p:cNvPr id="12" name="Picture 1" descr="SideB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r="40711" b="25335"/>
          <a:stretch/>
        </p:blipFill>
        <p:spPr>
          <a:xfrm rot="16200000">
            <a:off x="3431435" y="-2016506"/>
            <a:ext cx="2496221" cy="89289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2697" y="3886841"/>
            <a:ext cx="7473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446">
              <a:tabLst>
                <a:tab pos="86790" algn="l"/>
              </a:tabLst>
            </a:pPr>
            <a:r>
              <a:rPr lang="zh-TW" altLang="en-US" sz="3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「接著下一步就是</a:t>
            </a:r>
            <a:r>
              <a:rPr lang="zh-TW" altLang="en-US" sz="36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要鎖定</a:t>
            </a:r>
            <a:r>
              <a:rPr lang="zh-TW" altLang="en-US" sz="3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用電腦消費的客戶了。當這個市場要開始蓬勃的時候，我們早就準備好了。」</a:t>
            </a:r>
            <a:endParaRPr lang="en-US" altLang="zh-TW" sz="36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6075"/>
          <a:stretch>
            <a:fillRect/>
          </a:stretch>
        </p:blipFill>
        <p:spPr>
          <a:xfrm>
            <a:off x="0" y="0"/>
            <a:ext cx="5296619" cy="6858000"/>
          </a:xfrm>
        </p:spPr>
      </p:pic>
      <p:sp>
        <p:nvSpPr>
          <p:cNvPr id="10" name="Rectangle 3"/>
          <p:cNvSpPr/>
          <p:nvPr/>
        </p:nvSpPr>
        <p:spPr bwMode="auto">
          <a:xfrm>
            <a:off x="5535744" y="487680"/>
            <a:ext cx="3352801" cy="5852160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58895" y="831800"/>
            <a:ext cx="315888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en-US" altLang="zh-TW" sz="40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>JR</a:t>
            </a:r>
            <a:r>
              <a:rPr lang="zh-TW" altLang="en-US" sz="40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> 掌握到了</a:t>
            </a:r>
            <a:r>
              <a:rPr lang="en-US" altLang="zh-TW" sz="40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rgbClr val="FFFFFF"/>
                </a:solidFill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rgbClr val="FFFF00"/>
                </a:solidFill>
                <a:ea typeface="微軟正黑體" panose="020B0604030504040204" pitchFamily="34" charset="-120"/>
              </a:rPr>
              <a:t>趨勢</a:t>
            </a:r>
            <a:endParaRPr lang="en-US" altLang="zh-TW" sz="4000" b="1" dirty="0" smtClean="0">
              <a:solidFill>
                <a:srgbClr val="FFFF00"/>
              </a:solidFill>
              <a:ea typeface="微軟正黑體" panose="020B0604030504040204" pitchFamily="34" charset="-120"/>
            </a:endParaRPr>
          </a:p>
          <a:p>
            <a:pPr algn="ctr" defTabSz="342446">
              <a:tabLst>
                <a:tab pos="86790" algn="l"/>
              </a:tabLst>
            </a:pPr>
            <a:endParaRPr lang="en-US" altLang="zh-TW" sz="4000" b="1" dirty="0">
              <a:solidFill>
                <a:srgbClr val="FFFF00"/>
              </a:solidFill>
              <a:ea typeface="微軟正黑體" panose="020B0604030504040204" pitchFamily="34" charset="-120"/>
              <a:cs typeface="ＭＳ Ｐゴシック" charset="0"/>
            </a:endParaRPr>
          </a:p>
          <a:p>
            <a:pPr algn="ctr" defTabSz="342446">
              <a:tabLst>
                <a:tab pos="86790" algn="l"/>
              </a:tabLst>
            </a:pPr>
            <a:r>
              <a:rPr lang="zh-TW" altLang="en-US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他在市場準備好之前</a:t>
            </a:r>
            <a:r>
              <a:rPr lang="en-US" altLang="zh-TW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altLang="zh-TW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</a:br>
            <a:r>
              <a:rPr lang="en-US" altLang="zh-TW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altLang="zh-TW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</a:br>
            <a:r>
              <a:rPr lang="zh-TW" altLang="en-US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就已經開始</a:t>
            </a:r>
            <a:r>
              <a:rPr lang="zh-TW" altLang="en-US" sz="54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做</a:t>
            </a:r>
            <a:r>
              <a:rPr lang="zh-TW" altLang="en-US" sz="40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了</a:t>
            </a:r>
            <a:endParaRPr lang="en-US" altLang="zh-TW" sz="40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Revive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977</TotalTime>
  <Words>463</Words>
  <Application>Microsoft Office PowerPoint</Application>
  <PresentationFormat>如螢幕大小 (4:3)</PresentationFormat>
  <Paragraphs>117</Paragraphs>
  <Slides>36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8</vt:i4>
      </vt:variant>
      <vt:variant>
        <vt:lpstr>投影片標題</vt:lpstr>
      </vt:variant>
      <vt:variant>
        <vt:i4>36</vt:i4>
      </vt:variant>
    </vt:vector>
  </HeadingPairs>
  <TitlesOfParts>
    <vt:vector size="44" baseType="lpstr">
      <vt:lpstr>Office Theme</vt:lpstr>
      <vt:lpstr>1_Office Theme</vt:lpstr>
      <vt:lpstr>3_Office Theme</vt:lpstr>
      <vt:lpstr>23_Office Theme</vt:lpstr>
      <vt:lpstr>1_NewUBP_Template20120514_Final</vt:lpstr>
      <vt:lpstr>10_Office Theme</vt:lpstr>
      <vt:lpstr>2_Office Theme</vt:lpstr>
      <vt:lpstr>5_Office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別把事情複雜化 商機來自於趨勢 但財富來自於人們的習慣 </vt:lpstr>
      <vt:lpstr>PowerPoint 簡報</vt:lpstr>
      <vt:lpstr>PowerPoint 簡報</vt:lpstr>
      <vt:lpstr>PowerPoint 簡報</vt:lpstr>
      <vt:lpstr>  DIGITAL  AGGREGATION 數位聚合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Claire Ni</cp:lastModifiedBy>
  <cp:revision>62</cp:revision>
  <cp:lastPrinted>2017-03-27T04:18:02Z</cp:lastPrinted>
  <dcterms:created xsi:type="dcterms:W3CDTF">2017-03-21T16:23:13Z</dcterms:created>
  <dcterms:modified xsi:type="dcterms:W3CDTF">2017-04-11T08:58:14Z</dcterms:modified>
</cp:coreProperties>
</file>